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bookmarkIdSeed="6">
  <p:sldMasterIdLst>
    <p:sldMasterId id="2147483671" r:id="rId1"/>
  </p:sldMasterIdLst>
  <p:notesMasterIdLst>
    <p:notesMasterId r:id="rId23"/>
  </p:notesMasterIdLst>
  <p:handoutMasterIdLst>
    <p:handoutMasterId r:id="rId24"/>
  </p:handoutMasterIdLst>
  <p:sldIdLst>
    <p:sldId id="420" r:id="rId2"/>
    <p:sldId id="416" r:id="rId3"/>
    <p:sldId id="281" r:id="rId4"/>
    <p:sldId id="290" r:id="rId5"/>
    <p:sldId id="285" r:id="rId6"/>
    <p:sldId id="303" r:id="rId7"/>
    <p:sldId id="422" r:id="rId8"/>
    <p:sldId id="424" r:id="rId9"/>
    <p:sldId id="423" r:id="rId10"/>
    <p:sldId id="421" r:id="rId11"/>
    <p:sldId id="425" r:id="rId12"/>
    <p:sldId id="413" r:id="rId13"/>
    <p:sldId id="426" r:id="rId14"/>
    <p:sldId id="427" r:id="rId15"/>
    <p:sldId id="428" r:id="rId16"/>
    <p:sldId id="429" r:id="rId17"/>
    <p:sldId id="430" r:id="rId18"/>
    <p:sldId id="431" r:id="rId19"/>
    <p:sldId id="432" r:id="rId20"/>
    <p:sldId id="434" r:id="rId21"/>
    <p:sldId id="433"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00"/>
    <a:srgbClr val="CC00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93D81CF-94F2-401A-BA57-92F5A7B2D0C5}" styleName="Estilo medio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9DCAF9ED-07DC-4A11-8D7F-57B35C25682E}" styleName="Estilo medio 1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7CE84F3-28C3-443E-9E96-99CF82512B78}" styleName="Estilo oscuro 1 - Énfasis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7647" autoAdjust="0"/>
  </p:normalViewPr>
  <p:slideViewPr>
    <p:cSldViewPr snapToGrid="0">
      <p:cViewPr varScale="1">
        <p:scale>
          <a:sx n="100" d="100"/>
          <a:sy n="100" d="100"/>
        </p:scale>
        <p:origin x="936" y="78"/>
      </p:cViewPr>
      <p:guideLst/>
    </p:cSldViewPr>
  </p:slideViewPr>
  <p:notesTextViewPr>
    <p:cViewPr>
      <p:scale>
        <a:sx n="1" d="1"/>
        <a:sy n="1" d="1"/>
      </p:scale>
      <p:origin x="0" y="0"/>
    </p:cViewPr>
  </p:notesTextViewPr>
  <p:sorterViewPr>
    <p:cViewPr>
      <p:scale>
        <a:sx n="100" d="100"/>
        <a:sy n="100" d="100"/>
      </p:scale>
      <p:origin x="0" y="-8982"/>
    </p:cViewPr>
  </p:sorterViewPr>
  <p:notesViewPr>
    <p:cSldViewPr snapToGrid="0">
      <p:cViewPr varScale="1">
        <p:scale>
          <a:sx n="87" d="100"/>
          <a:sy n="87" d="100"/>
        </p:scale>
        <p:origin x="3840"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F8D6AE-A37E-4984-A868-7B18054F624B}" type="doc">
      <dgm:prSet loTypeId="urn:microsoft.com/office/officeart/2005/8/layout/default" loCatId="list" qsTypeId="urn:microsoft.com/office/officeart/2005/8/quickstyle/3d3" qsCatId="3D" csTypeId="urn:microsoft.com/office/officeart/2005/8/colors/colorful1" csCatId="colorful" phldr="1"/>
      <dgm:spPr/>
      <dgm:t>
        <a:bodyPr/>
        <a:lstStyle/>
        <a:p>
          <a:endParaRPr lang="es-ES"/>
        </a:p>
      </dgm:t>
    </dgm:pt>
    <dgm:pt modelId="{FE830BA1-DF02-46C1-87AF-C90C8337B18D}">
      <dgm:prSet phldrT="[Texto]"/>
      <dgm:spPr/>
      <dgm:t>
        <a:bodyPr/>
        <a:lstStyle/>
        <a:p>
          <a:pPr algn="ctr"/>
          <a:r>
            <a:rPr lang="es-ES" b="1" cap="none" spc="0" dirty="0">
              <a:ln w="0"/>
              <a:effectLst>
                <a:outerShdw blurRad="38100" dist="19050" dir="2700000" algn="tl" rotWithShape="0">
                  <a:schemeClr val="dk1">
                    <a:alpha val="40000"/>
                  </a:schemeClr>
                </a:outerShdw>
              </a:effectLst>
            </a:rPr>
            <a:t>Anexo 2</a:t>
          </a:r>
        </a:p>
        <a:p>
          <a:pPr algn="ctr"/>
          <a:r>
            <a:rPr lang="es-ES" b="1" cap="none" spc="0" dirty="0">
              <a:ln w="0"/>
              <a:effectLst>
                <a:outerShdw blurRad="38100" dist="19050" dir="2700000" algn="tl" rotWithShape="0">
                  <a:schemeClr val="dk1">
                    <a:alpha val="40000"/>
                  </a:schemeClr>
                </a:outerShdw>
              </a:effectLst>
            </a:rPr>
            <a:t>Minuta de Reunión</a:t>
          </a:r>
        </a:p>
      </dgm:t>
    </dgm:pt>
    <dgm:pt modelId="{145AD7B2-8A0A-4EFC-A42A-6D38A47488FB}" type="parTrans" cxnId="{281FDE8E-3196-4869-947D-B88EEBF6535B}">
      <dgm:prSet/>
      <dgm:spPr/>
      <dgm:t>
        <a:bodyPr/>
        <a:lstStyle/>
        <a:p>
          <a:pPr algn="ctr"/>
          <a:endParaRPr lang="es-ES" b="0" cap="none" spc="0">
            <a:ln w="0"/>
            <a:solidFill>
              <a:schemeClr val="tx1"/>
            </a:solidFill>
            <a:effectLst>
              <a:outerShdw blurRad="38100" dist="19050" dir="2700000" algn="tl" rotWithShape="0">
                <a:schemeClr val="dk1">
                  <a:alpha val="40000"/>
                </a:schemeClr>
              </a:outerShdw>
            </a:effectLst>
          </a:endParaRPr>
        </a:p>
      </dgm:t>
    </dgm:pt>
    <dgm:pt modelId="{8B828567-ECA7-4097-8930-C217AFD239CA}" type="sibTrans" cxnId="{281FDE8E-3196-4869-947D-B88EEBF6535B}">
      <dgm:prSet/>
      <dgm:spPr/>
      <dgm:t>
        <a:bodyPr/>
        <a:lstStyle/>
        <a:p>
          <a:pPr algn="ctr"/>
          <a:endParaRPr lang="es-ES" b="0" cap="none" spc="0">
            <a:ln w="0"/>
            <a:solidFill>
              <a:schemeClr val="tx1"/>
            </a:solidFill>
            <a:effectLst>
              <a:outerShdw blurRad="38100" dist="19050" dir="2700000" algn="tl" rotWithShape="0">
                <a:schemeClr val="dk1">
                  <a:alpha val="40000"/>
                </a:schemeClr>
              </a:outerShdw>
            </a:effectLst>
          </a:endParaRPr>
        </a:p>
      </dgm:t>
    </dgm:pt>
    <dgm:pt modelId="{14BB4AC6-1944-4C71-8FCB-8C8F12D59A0F}">
      <dgm:prSet phldrT="[Texto]"/>
      <dgm:spPr/>
      <dgm:t>
        <a:bodyPr/>
        <a:lstStyle/>
        <a:p>
          <a:pPr algn="ctr"/>
          <a:r>
            <a:rPr lang="es-ES" b="1" cap="none" spc="0">
              <a:ln w="0"/>
              <a:effectLst>
                <a:outerShdw blurRad="38100" dist="19050" dir="2700000" algn="tl" rotWithShape="0">
                  <a:schemeClr val="dk1">
                    <a:alpha val="40000"/>
                  </a:schemeClr>
                </a:outerShdw>
              </a:effectLst>
            </a:rPr>
            <a:t>Anexo 3</a:t>
          </a:r>
        </a:p>
        <a:p>
          <a:pPr algn="ctr"/>
          <a:r>
            <a:rPr lang="es-ES" b="1" cap="none" spc="0">
              <a:ln w="0"/>
              <a:effectLst>
                <a:outerShdw blurRad="38100" dist="19050" dir="2700000" algn="tl" rotWithShape="0">
                  <a:schemeClr val="dk1">
                    <a:alpha val="40000"/>
                  </a:schemeClr>
                </a:outerShdw>
              </a:effectLst>
            </a:rPr>
            <a:t>Acta del Registro del Comité de CS  </a:t>
          </a:r>
          <a:endParaRPr lang="es-ES" b="1" cap="none" spc="0" dirty="0">
            <a:ln w="0"/>
            <a:effectLst>
              <a:outerShdw blurRad="38100" dist="19050" dir="2700000" algn="tl" rotWithShape="0">
                <a:schemeClr val="dk1">
                  <a:alpha val="40000"/>
                </a:schemeClr>
              </a:outerShdw>
            </a:effectLst>
          </a:endParaRPr>
        </a:p>
      </dgm:t>
    </dgm:pt>
    <dgm:pt modelId="{A2258688-17F4-42FE-9D7F-AF7E34477873}" type="parTrans" cxnId="{F716BA56-017A-4A6C-A17F-B2F77507D04C}">
      <dgm:prSet/>
      <dgm:spPr/>
      <dgm:t>
        <a:bodyPr/>
        <a:lstStyle/>
        <a:p>
          <a:pPr algn="ctr"/>
          <a:endParaRPr lang="es-ES" b="0" cap="none" spc="0">
            <a:ln w="0"/>
            <a:solidFill>
              <a:schemeClr val="tx1"/>
            </a:solidFill>
            <a:effectLst>
              <a:outerShdw blurRad="38100" dist="19050" dir="2700000" algn="tl" rotWithShape="0">
                <a:schemeClr val="dk1">
                  <a:alpha val="40000"/>
                </a:schemeClr>
              </a:outerShdw>
            </a:effectLst>
          </a:endParaRPr>
        </a:p>
      </dgm:t>
    </dgm:pt>
    <dgm:pt modelId="{B11DF026-E645-4F9F-A578-9AC34992ED31}" type="sibTrans" cxnId="{F716BA56-017A-4A6C-A17F-B2F77507D04C}">
      <dgm:prSet/>
      <dgm:spPr/>
      <dgm:t>
        <a:bodyPr/>
        <a:lstStyle/>
        <a:p>
          <a:pPr algn="ctr"/>
          <a:endParaRPr lang="es-ES" b="0" cap="none" spc="0">
            <a:ln w="0"/>
            <a:solidFill>
              <a:schemeClr val="tx1"/>
            </a:solidFill>
            <a:effectLst>
              <a:outerShdw blurRad="38100" dist="19050" dir="2700000" algn="tl" rotWithShape="0">
                <a:schemeClr val="dk1">
                  <a:alpha val="40000"/>
                </a:schemeClr>
              </a:outerShdw>
            </a:effectLst>
          </a:endParaRPr>
        </a:p>
      </dgm:t>
    </dgm:pt>
    <dgm:pt modelId="{3357AF57-7320-4B90-8AEE-EFC5FC34F97B}">
      <dgm:prSet phldrT="[Texto]"/>
      <dgm:spPr/>
      <dgm:t>
        <a:bodyPr/>
        <a:lstStyle/>
        <a:p>
          <a:pPr algn="ctr"/>
          <a:r>
            <a:rPr lang="es-ES" b="1" cap="none" spc="0">
              <a:ln w="0"/>
              <a:effectLst>
                <a:outerShdw blurRad="38100" dist="19050" dir="2700000" algn="tl" rotWithShape="0">
                  <a:schemeClr val="dk1">
                    <a:alpha val="40000"/>
                  </a:schemeClr>
                </a:outerShdw>
              </a:effectLst>
            </a:rPr>
            <a:t>Anexo 4 </a:t>
          </a:r>
        </a:p>
        <a:p>
          <a:pPr algn="ctr"/>
          <a:r>
            <a:rPr lang="es-ES" b="1" cap="none" spc="0">
              <a:ln w="0"/>
              <a:effectLst>
                <a:outerShdw blurRad="38100" dist="19050" dir="2700000" algn="tl" rotWithShape="0">
                  <a:schemeClr val="dk1">
                    <a:alpha val="40000"/>
                  </a:schemeClr>
                </a:outerShdw>
              </a:effectLst>
            </a:rPr>
            <a:t>Acta de Sustitución de un integrante del Comité de CS</a:t>
          </a:r>
          <a:endParaRPr lang="es-ES" b="1" cap="none" spc="0" dirty="0">
            <a:ln w="0"/>
            <a:effectLst>
              <a:outerShdw blurRad="38100" dist="19050" dir="2700000" algn="tl" rotWithShape="0">
                <a:schemeClr val="dk1">
                  <a:alpha val="40000"/>
                </a:schemeClr>
              </a:outerShdw>
            </a:effectLst>
          </a:endParaRPr>
        </a:p>
      </dgm:t>
    </dgm:pt>
    <dgm:pt modelId="{E2861528-FA72-4EBB-AC2C-23953473EA5F}" type="parTrans" cxnId="{4405106E-14D2-495D-B659-511C1947FC04}">
      <dgm:prSet/>
      <dgm:spPr/>
      <dgm:t>
        <a:bodyPr/>
        <a:lstStyle/>
        <a:p>
          <a:pPr algn="ctr"/>
          <a:endParaRPr lang="es-ES" b="0" cap="none" spc="0">
            <a:ln w="0"/>
            <a:solidFill>
              <a:schemeClr val="tx1"/>
            </a:solidFill>
            <a:effectLst>
              <a:outerShdw blurRad="38100" dist="19050" dir="2700000" algn="tl" rotWithShape="0">
                <a:schemeClr val="dk1">
                  <a:alpha val="40000"/>
                </a:schemeClr>
              </a:outerShdw>
            </a:effectLst>
          </a:endParaRPr>
        </a:p>
      </dgm:t>
    </dgm:pt>
    <dgm:pt modelId="{56413059-E7ED-47B8-BCEF-DF4E59EBFDDA}" type="sibTrans" cxnId="{4405106E-14D2-495D-B659-511C1947FC04}">
      <dgm:prSet/>
      <dgm:spPr/>
      <dgm:t>
        <a:bodyPr/>
        <a:lstStyle/>
        <a:p>
          <a:pPr algn="ctr"/>
          <a:endParaRPr lang="es-ES" b="0" cap="none" spc="0">
            <a:ln w="0"/>
            <a:solidFill>
              <a:schemeClr val="tx1"/>
            </a:solidFill>
            <a:effectLst>
              <a:outerShdw blurRad="38100" dist="19050" dir="2700000" algn="tl" rotWithShape="0">
                <a:schemeClr val="dk1">
                  <a:alpha val="40000"/>
                </a:schemeClr>
              </a:outerShdw>
            </a:effectLst>
          </a:endParaRPr>
        </a:p>
      </dgm:t>
    </dgm:pt>
    <dgm:pt modelId="{3A9B6F9D-1ECA-4855-BB49-93860CB2FFDF}">
      <dgm:prSet phldrT="[Texto]"/>
      <dgm:spPr/>
      <dgm:t>
        <a:bodyPr/>
        <a:lstStyle/>
        <a:p>
          <a:pPr algn="ctr"/>
          <a:r>
            <a:rPr lang="es-ES" b="1" cap="none" spc="0">
              <a:ln w="0"/>
              <a:effectLst>
                <a:outerShdw blurRad="38100" dist="19050" dir="2700000" algn="tl" rotWithShape="0">
                  <a:schemeClr val="dk1">
                    <a:alpha val="40000"/>
                  </a:schemeClr>
                </a:outerShdw>
              </a:effectLst>
            </a:rPr>
            <a:t>Anexo 5 </a:t>
          </a:r>
        </a:p>
        <a:p>
          <a:pPr algn="ctr"/>
          <a:r>
            <a:rPr lang="es-ES" b="1" cap="none" spc="0">
              <a:ln w="0"/>
              <a:effectLst>
                <a:outerShdw blurRad="38100" dist="19050" dir="2700000" algn="tl" rotWithShape="0">
                  <a:schemeClr val="dk1">
                    <a:alpha val="40000"/>
                  </a:schemeClr>
                </a:outerShdw>
              </a:effectLst>
            </a:rPr>
            <a:t>Solicitud de Información</a:t>
          </a:r>
          <a:endParaRPr lang="es-ES" b="1" cap="none" spc="0" dirty="0">
            <a:ln w="0"/>
            <a:effectLst>
              <a:outerShdw blurRad="38100" dist="19050" dir="2700000" algn="tl" rotWithShape="0">
                <a:schemeClr val="dk1">
                  <a:alpha val="40000"/>
                </a:schemeClr>
              </a:outerShdw>
            </a:effectLst>
          </a:endParaRPr>
        </a:p>
      </dgm:t>
    </dgm:pt>
    <dgm:pt modelId="{972334A6-06A2-4026-BDCB-174C43432894}" type="parTrans" cxnId="{2A3794A2-9A58-4187-A887-3E539B838FE6}">
      <dgm:prSet/>
      <dgm:spPr/>
      <dgm:t>
        <a:bodyPr/>
        <a:lstStyle/>
        <a:p>
          <a:pPr algn="ctr"/>
          <a:endParaRPr lang="es-ES" b="0" cap="none" spc="0">
            <a:ln w="0"/>
            <a:solidFill>
              <a:schemeClr val="tx1"/>
            </a:solidFill>
            <a:effectLst>
              <a:outerShdw blurRad="38100" dist="19050" dir="2700000" algn="tl" rotWithShape="0">
                <a:schemeClr val="dk1">
                  <a:alpha val="40000"/>
                </a:schemeClr>
              </a:outerShdw>
            </a:effectLst>
          </a:endParaRPr>
        </a:p>
      </dgm:t>
    </dgm:pt>
    <dgm:pt modelId="{0CD484F9-F637-4A7A-89A4-DCB68C0C7232}" type="sibTrans" cxnId="{2A3794A2-9A58-4187-A887-3E539B838FE6}">
      <dgm:prSet/>
      <dgm:spPr/>
      <dgm:t>
        <a:bodyPr/>
        <a:lstStyle/>
        <a:p>
          <a:pPr algn="ctr"/>
          <a:endParaRPr lang="es-ES" b="0" cap="none" spc="0">
            <a:ln w="0"/>
            <a:solidFill>
              <a:schemeClr val="tx1"/>
            </a:solidFill>
            <a:effectLst>
              <a:outerShdw blurRad="38100" dist="19050" dir="2700000" algn="tl" rotWithShape="0">
                <a:schemeClr val="dk1">
                  <a:alpha val="40000"/>
                </a:schemeClr>
              </a:outerShdw>
            </a:effectLst>
          </a:endParaRPr>
        </a:p>
      </dgm:t>
    </dgm:pt>
    <dgm:pt modelId="{D53C28C1-C4D2-49F2-98FB-16C7EF02FC60}">
      <dgm:prSet phldrT="[Texto]"/>
      <dgm:spPr/>
      <dgm:t>
        <a:bodyPr/>
        <a:lstStyle/>
        <a:p>
          <a:pPr algn="ctr"/>
          <a:r>
            <a:rPr lang="es-ES" b="1" cap="none" spc="0">
              <a:ln w="0"/>
              <a:effectLst>
                <a:outerShdw blurRad="38100" dist="19050" dir="2700000" algn="tl" rotWithShape="0">
                  <a:schemeClr val="dk1">
                    <a:alpha val="40000"/>
                  </a:schemeClr>
                </a:outerShdw>
              </a:effectLst>
            </a:rPr>
            <a:t>Anexo 6 </a:t>
          </a:r>
        </a:p>
        <a:p>
          <a:pPr algn="ctr"/>
          <a:r>
            <a:rPr lang="es-ES" b="1" cap="none" spc="0">
              <a:ln w="0"/>
              <a:effectLst>
                <a:outerShdw blurRad="38100" dist="19050" dir="2700000" algn="tl" rotWithShape="0">
                  <a:schemeClr val="dk1">
                    <a:alpha val="40000"/>
                  </a:schemeClr>
                </a:outerShdw>
              </a:effectLst>
            </a:rPr>
            <a:t>Informe del Comité de Contraloría Social</a:t>
          </a:r>
          <a:r>
            <a:rPr lang="es-ES" b="0" cap="none" spc="0">
              <a:ln w="0"/>
              <a:effectLst>
                <a:outerShdw blurRad="38100" dist="19050" dir="2700000" algn="tl" rotWithShape="0">
                  <a:schemeClr val="dk1">
                    <a:alpha val="40000"/>
                  </a:schemeClr>
                </a:outerShdw>
              </a:effectLst>
            </a:rPr>
            <a:t> </a:t>
          </a:r>
          <a:endParaRPr lang="es-ES" b="0" cap="none" spc="0" dirty="0">
            <a:ln w="0"/>
            <a:effectLst>
              <a:outerShdw blurRad="38100" dist="19050" dir="2700000" algn="tl" rotWithShape="0">
                <a:schemeClr val="dk1">
                  <a:alpha val="40000"/>
                </a:schemeClr>
              </a:outerShdw>
            </a:effectLst>
          </a:endParaRPr>
        </a:p>
      </dgm:t>
    </dgm:pt>
    <dgm:pt modelId="{A762BF6C-595A-4586-8975-6E439CA82A41}" type="parTrans" cxnId="{CEE9D63D-C406-43B8-9152-7C9392F179D7}">
      <dgm:prSet/>
      <dgm:spPr/>
      <dgm:t>
        <a:bodyPr/>
        <a:lstStyle/>
        <a:p>
          <a:pPr algn="ctr"/>
          <a:endParaRPr lang="es-ES" b="0" cap="none" spc="0">
            <a:ln w="0"/>
            <a:solidFill>
              <a:schemeClr val="tx1"/>
            </a:solidFill>
            <a:effectLst>
              <a:outerShdw blurRad="38100" dist="19050" dir="2700000" algn="tl" rotWithShape="0">
                <a:schemeClr val="dk1">
                  <a:alpha val="40000"/>
                </a:schemeClr>
              </a:outerShdw>
            </a:effectLst>
          </a:endParaRPr>
        </a:p>
      </dgm:t>
    </dgm:pt>
    <dgm:pt modelId="{CEC2E022-75DC-4DA0-BF28-8FE0D9FAA6E0}" type="sibTrans" cxnId="{CEE9D63D-C406-43B8-9152-7C9392F179D7}">
      <dgm:prSet/>
      <dgm:spPr/>
      <dgm:t>
        <a:bodyPr/>
        <a:lstStyle/>
        <a:p>
          <a:pPr algn="ctr"/>
          <a:endParaRPr lang="es-ES" b="0" cap="none" spc="0">
            <a:ln w="0"/>
            <a:solidFill>
              <a:schemeClr val="tx1"/>
            </a:solidFill>
            <a:effectLst>
              <a:outerShdw blurRad="38100" dist="19050" dir="2700000" algn="tl" rotWithShape="0">
                <a:schemeClr val="dk1">
                  <a:alpha val="40000"/>
                </a:schemeClr>
              </a:outerShdw>
            </a:effectLst>
          </a:endParaRPr>
        </a:p>
      </dgm:t>
    </dgm:pt>
    <dgm:pt modelId="{161355FF-D951-4D34-BB9F-E5002165CFCB}">
      <dgm:prSet phldrT="[Texto]"/>
      <dgm:spPr>
        <a:solidFill>
          <a:srgbClr val="00B050"/>
        </a:solidFill>
      </dgm:spPr>
      <dgm:t>
        <a:bodyPr/>
        <a:lstStyle/>
        <a:p>
          <a:pPr algn="ctr"/>
          <a:r>
            <a:rPr lang="es-ES" b="1" cap="none" spc="0">
              <a:ln w="0"/>
              <a:effectLst>
                <a:outerShdw blurRad="38100" dist="19050" dir="2700000" algn="tl" rotWithShape="0">
                  <a:schemeClr val="dk1">
                    <a:alpha val="40000"/>
                  </a:schemeClr>
                </a:outerShdw>
              </a:effectLst>
            </a:rPr>
            <a:t>Anexo 1 </a:t>
          </a:r>
        </a:p>
        <a:p>
          <a:pPr algn="ctr"/>
          <a:r>
            <a:rPr lang="es-ES" b="1" cap="none" spc="0">
              <a:ln w="0"/>
              <a:effectLst>
                <a:outerShdw blurRad="38100" dist="19050" dir="2700000" algn="tl" rotWithShape="0">
                  <a:schemeClr val="dk1">
                    <a:alpha val="40000"/>
                  </a:schemeClr>
                </a:outerShdw>
              </a:effectLst>
            </a:rPr>
            <a:t>PITCS</a:t>
          </a:r>
        </a:p>
        <a:p>
          <a:pPr algn="ctr"/>
          <a:r>
            <a:rPr lang="es-ES" b="1" cap="none" spc="0">
              <a:ln w="0"/>
              <a:effectLst>
                <a:outerShdw blurRad="38100" dist="19050" dir="2700000" algn="tl" rotWithShape="0">
                  <a:schemeClr val="dk1">
                    <a:alpha val="40000"/>
                  </a:schemeClr>
                </a:outerShdw>
              </a:effectLst>
            </a:rPr>
            <a:t>Programa Institucional de CS</a:t>
          </a:r>
          <a:endParaRPr lang="es-ES" b="1" cap="none" spc="0" dirty="0">
            <a:ln w="0"/>
            <a:effectLst>
              <a:outerShdw blurRad="38100" dist="19050" dir="2700000" algn="tl" rotWithShape="0">
                <a:schemeClr val="dk1">
                  <a:alpha val="40000"/>
                </a:schemeClr>
              </a:outerShdw>
            </a:effectLst>
          </a:endParaRPr>
        </a:p>
      </dgm:t>
    </dgm:pt>
    <dgm:pt modelId="{0CB18126-0C80-44B1-A805-BE728C4470AD}" type="parTrans" cxnId="{34ACA51C-5D49-4A89-AAF3-BEE0430C2A1E}">
      <dgm:prSet/>
      <dgm:spPr/>
      <dgm:t>
        <a:bodyPr/>
        <a:lstStyle/>
        <a:p>
          <a:pPr algn="ctr"/>
          <a:endParaRPr lang="es-ES" b="0" cap="none" spc="0">
            <a:ln w="0"/>
            <a:solidFill>
              <a:schemeClr val="tx1"/>
            </a:solidFill>
            <a:effectLst>
              <a:outerShdw blurRad="38100" dist="19050" dir="2700000" algn="tl" rotWithShape="0">
                <a:schemeClr val="dk1">
                  <a:alpha val="40000"/>
                </a:schemeClr>
              </a:outerShdw>
            </a:effectLst>
          </a:endParaRPr>
        </a:p>
      </dgm:t>
    </dgm:pt>
    <dgm:pt modelId="{AAE86D50-A3AA-47A2-98BE-387656777E4D}" type="sibTrans" cxnId="{34ACA51C-5D49-4A89-AAF3-BEE0430C2A1E}">
      <dgm:prSet/>
      <dgm:spPr/>
      <dgm:t>
        <a:bodyPr/>
        <a:lstStyle/>
        <a:p>
          <a:pPr algn="ctr"/>
          <a:endParaRPr lang="es-ES" b="0" cap="none" spc="0">
            <a:ln w="0"/>
            <a:solidFill>
              <a:schemeClr val="tx1"/>
            </a:solidFill>
            <a:effectLst>
              <a:outerShdw blurRad="38100" dist="19050" dir="2700000" algn="tl" rotWithShape="0">
                <a:schemeClr val="dk1">
                  <a:alpha val="40000"/>
                </a:schemeClr>
              </a:outerShdw>
            </a:effectLst>
          </a:endParaRPr>
        </a:p>
      </dgm:t>
    </dgm:pt>
    <dgm:pt modelId="{76509784-D684-4999-BCF9-3D02D7378FF6}">
      <dgm:prSet/>
      <dgm:spPr/>
      <dgm:t>
        <a:bodyPr/>
        <a:lstStyle/>
        <a:p>
          <a:pPr algn="ctr"/>
          <a:r>
            <a:rPr lang="es-ES" b="1" cap="none" spc="0">
              <a:ln w="0"/>
              <a:effectLst>
                <a:outerShdw blurRad="38100" dist="19050" dir="2700000" algn="tl" rotWithShape="0">
                  <a:schemeClr val="dk1">
                    <a:alpha val="40000"/>
                  </a:schemeClr>
                </a:outerShdw>
              </a:effectLst>
            </a:rPr>
            <a:t>Anexo 7                   Cédula de Quejas y Denuncias </a:t>
          </a:r>
          <a:endParaRPr lang="es-ES" b="1" cap="none" spc="0" dirty="0">
            <a:ln w="0"/>
            <a:effectLst>
              <a:outerShdw blurRad="38100" dist="19050" dir="2700000" algn="tl" rotWithShape="0">
                <a:schemeClr val="dk1">
                  <a:alpha val="40000"/>
                </a:schemeClr>
              </a:outerShdw>
            </a:effectLst>
          </a:endParaRPr>
        </a:p>
      </dgm:t>
    </dgm:pt>
    <dgm:pt modelId="{CE6AC1CB-BDB6-4E68-BCD7-FFE9E629E36A}" type="parTrans" cxnId="{19DCD140-3060-43BB-8302-1EF0E5CD61EA}">
      <dgm:prSet/>
      <dgm:spPr/>
      <dgm:t>
        <a:bodyPr/>
        <a:lstStyle/>
        <a:p>
          <a:endParaRPr lang="es-MX"/>
        </a:p>
      </dgm:t>
    </dgm:pt>
    <dgm:pt modelId="{59683807-B440-4843-A454-701B6EEBE18D}" type="sibTrans" cxnId="{19DCD140-3060-43BB-8302-1EF0E5CD61EA}">
      <dgm:prSet/>
      <dgm:spPr/>
      <dgm:t>
        <a:bodyPr/>
        <a:lstStyle/>
        <a:p>
          <a:endParaRPr lang="es-MX"/>
        </a:p>
      </dgm:t>
    </dgm:pt>
    <dgm:pt modelId="{BFAD9AFD-0D29-41EF-A9BF-2F8BAB6C8004}">
      <dgm:prSet/>
      <dgm:spPr/>
      <dgm:t>
        <a:bodyPr/>
        <a:lstStyle/>
        <a:p>
          <a:pPr algn="ctr"/>
          <a:r>
            <a:rPr lang="es-ES" b="1" cap="none" spc="0">
              <a:ln w="0"/>
              <a:effectLst>
                <a:outerShdw blurRad="38100" dist="19050" dir="2700000" algn="tl" rotWithShape="0">
                  <a:schemeClr val="dk1">
                    <a:alpha val="40000"/>
                  </a:schemeClr>
                </a:outerShdw>
              </a:effectLst>
            </a:rPr>
            <a:t>Anexo 8                       Control de Quejas y Denuncias</a:t>
          </a:r>
          <a:endParaRPr lang="es-ES" b="0" cap="none" spc="0" dirty="0">
            <a:ln w="0"/>
            <a:effectLst>
              <a:outerShdw blurRad="38100" dist="19050" dir="2700000" algn="tl" rotWithShape="0">
                <a:schemeClr val="dk1">
                  <a:alpha val="40000"/>
                </a:schemeClr>
              </a:outerShdw>
            </a:effectLst>
          </a:endParaRPr>
        </a:p>
      </dgm:t>
    </dgm:pt>
    <dgm:pt modelId="{9D9B65D3-7A8A-4D43-8B22-7A19DA3F87F9}" type="parTrans" cxnId="{43B0D46D-5E11-4E1D-8FE5-41A9A50D312D}">
      <dgm:prSet/>
      <dgm:spPr/>
      <dgm:t>
        <a:bodyPr/>
        <a:lstStyle/>
        <a:p>
          <a:endParaRPr lang="es-MX"/>
        </a:p>
      </dgm:t>
    </dgm:pt>
    <dgm:pt modelId="{8E2CE1F8-DB3B-40F6-9853-A96070003BCE}" type="sibTrans" cxnId="{43B0D46D-5E11-4E1D-8FE5-41A9A50D312D}">
      <dgm:prSet/>
      <dgm:spPr/>
      <dgm:t>
        <a:bodyPr/>
        <a:lstStyle/>
        <a:p>
          <a:endParaRPr lang="es-MX"/>
        </a:p>
      </dgm:t>
    </dgm:pt>
    <dgm:pt modelId="{B985ABE0-3CB0-4A39-A172-7A0DE3F4DA5E}" type="pres">
      <dgm:prSet presAssocID="{53F8D6AE-A37E-4984-A868-7B18054F624B}" presName="diagram" presStyleCnt="0">
        <dgm:presLayoutVars>
          <dgm:dir/>
          <dgm:resizeHandles val="exact"/>
        </dgm:presLayoutVars>
      </dgm:prSet>
      <dgm:spPr/>
    </dgm:pt>
    <dgm:pt modelId="{966A5B65-23A5-4B8C-829F-86B88213FD88}" type="pres">
      <dgm:prSet presAssocID="{FE830BA1-DF02-46C1-87AF-C90C8337B18D}" presName="node" presStyleLbl="node1" presStyleIdx="0" presStyleCnt="8" custScaleY="103156" custLinFactX="8601" custLinFactNeighborX="100000" custLinFactNeighborY="-1195">
        <dgm:presLayoutVars>
          <dgm:bulletEnabled val="1"/>
        </dgm:presLayoutVars>
      </dgm:prSet>
      <dgm:spPr/>
    </dgm:pt>
    <dgm:pt modelId="{C2B0A8D3-5B34-46F1-AD35-3B36270F140C}" type="pres">
      <dgm:prSet presAssocID="{8B828567-ECA7-4097-8930-C217AFD239CA}" presName="sibTrans" presStyleCnt="0"/>
      <dgm:spPr/>
    </dgm:pt>
    <dgm:pt modelId="{35B473F4-036B-4956-BEE2-3586E0086095}" type="pres">
      <dgm:prSet presAssocID="{14BB4AC6-1944-4C71-8FCB-8C8F12D59A0F}" presName="node" presStyleLbl="node1" presStyleIdx="1" presStyleCnt="8" custScaleY="100226" custLinFactX="2339" custLinFactNeighborX="100000" custLinFactNeighborY="-3449">
        <dgm:presLayoutVars>
          <dgm:bulletEnabled val="1"/>
        </dgm:presLayoutVars>
      </dgm:prSet>
      <dgm:spPr/>
    </dgm:pt>
    <dgm:pt modelId="{F6ADD226-1A24-4539-AF09-1BDDDD2CE78D}" type="pres">
      <dgm:prSet presAssocID="{B11DF026-E645-4F9F-A578-9AC34992ED31}" presName="sibTrans" presStyleCnt="0"/>
      <dgm:spPr/>
    </dgm:pt>
    <dgm:pt modelId="{080823BB-93D1-4E2E-84DB-607F458A3C46}" type="pres">
      <dgm:prSet presAssocID="{3357AF57-7320-4B90-8AEE-EFC5FC34F97B}" presName="node" presStyleLbl="node1" presStyleIdx="2" presStyleCnt="8" custLinFactX="-100000" custLinFactY="14730" custLinFactNeighborX="-117661" custLinFactNeighborY="100000">
        <dgm:presLayoutVars>
          <dgm:bulletEnabled val="1"/>
        </dgm:presLayoutVars>
      </dgm:prSet>
      <dgm:spPr/>
    </dgm:pt>
    <dgm:pt modelId="{A8482F20-34D7-414A-A013-6D4591E74C28}" type="pres">
      <dgm:prSet presAssocID="{56413059-E7ED-47B8-BCEF-DF4E59EBFDDA}" presName="sibTrans" presStyleCnt="0"/>
      <dgm:spPr/>
    </dgm:pt>
    <dgm:pt modelId="{D30EAA81-B13B-459E-AC2C-4876DCD0560A}" type="pres">
      <dgm:prSet presAssocID="{3A9B6F9D-1ECA-4855-BB49-93860CB2FFDF}" presName="node" presStyleLbl="node1" presStyleIdx="3" presStyleCnt="8" custLinFactX="8837" custLinFactNeighborX="100000" custLinFactNeighborY="-2775">
        <dgm:presLayoutVars>
          <dgm:bulletEnabled val="1"/>
        </dgm:presLayoutVars>
      </dgm:prSet>
      <dgm:spPr/>
    </dgm:pt>
    <dgm:pt modelId="{FF5130FE-E195-4685-953B-D74D4469332C}" type="pres">
      <dgm:prSet presAssocID="{0CD484F9-F637-4A7A-89A4-DCB68C0C7232}" presName="sibTrans" presStyleCnt="0"/>
      <dgm:spPr/>
    </dgm:pt>
    <dgm:pt modelId="{8660E77A-1FC3-47B6-8693-5EC577E32ACC}" type="pres">
      <dgm:prSet presAssocID="{D53C28C1-C4D2-49F2-98FB-16C7EF02FC60}" presName="node" presStyleLbl="node1" presStyleIdx="4" presStyleCnt="8" custLinFactX="2339" custLinFactNeighborX="100000" custLinFactNeighborY="-3909">
        <dgm:presLayoutVars>
          <dgm:bulletEnabled val="1"/>
        </dgm:presLayoutVars>
      </dgm:prSet>
      <dgm:spPr/>
    </dgm:pt>
    <dgm:pt modelId="{F6A7E021-5346-47F6-85CC-F82FCB2F3242}" type="pres">
      <dgm:prSet presAssocID="{CEC2E022-75DC-4DA0-BF28-8FE0D9FAA6E0}" presName="sibTrans" presStyleCnt="0"/>
      <dgm:spPr/>
    </dgm:pt>
    <dgm:pt modelId="{878B2D7F-6450-4792-BD78-C163256EB464}" type="pres">
      <dgm:prSet presAssocID="{161355FF-D951-4D34-BB9F-E5002165CFCB}" presName="node" presStyleLbl="node1" presStyleIdx="5" presStyleCnt="8" custLinFactX="-100000" custLinFactY="-19318" custLinFactNeighborX="-117060" custLinFactNeighborY="-100000">
        <dgm:presLayoutVars>
          <dgm:bulletEnabled val="1"/>
        </dgm:presLayoutVars>
      </dgm:prSet>
      <dgm:spPr/>
    </dgm:pt>
    <dgm:pt modelId="{F34874DE-EF3A-43B9-ABA1-409F3074546B}" type="pres">
      <dgm:prSet presAssocID="{AAE86D50-A3AA-47A2-98BE-387656777E4D}" presName="sibTrans" presStyleCnt="0"/>
      <dgm:spPr/>
    </dgm:pt>
    <dgm:pt modelId="{748A4B06-0855-43C2-B70F-A385EFC6EF88}" type="pres">
      <dgm:prSet presAssocID="{76509784-D684-4999-BCF9-3D02D7378FF6}" presName="node" presStyleLbl="node1" presStyleIdx="6" presStyleCnt="8">
        <dgm:presLayoutVars>
          <dgm:bulletEnabled val="1"/>
        </dgm:presLayoutVars>
      </dgm:prSet>
      <dgm:spPr/>
    </dgm:pt>
    <dgm:pt modelId="{F3D7EF0A-D6FC-4B3A-BDDB-F689DD74DB71}" type="pres">
      <dgm:prSet presAssocID="{59683807-B440-4843-A454-701B6EEBE18D}" presName="sibTrans" presStyleCnt="0"/>
      <dgm:spPr/>
    </dgm:pt>
    <dgm:pt modelId="{47BF7B91-B976-452B-A409-7A387CCB4817}" type="pres">
      <dgm:prSet presAssocID="{BFAD9AFD-0D29-41EF-A9BF-2F8BAB6C8004}" presName="node" presStyleLbl="node1" presStyleIdx="7" presStyleCnt="8">
        <dgm:presLayoutVars>
          <dgm:bulletEnabled val="1"/>
        </dgm:presLayoutVars>
      </dgm:prSet>
      <dgm:spPr/>
    </dgm:pt>
  </dgm:ptLst>
  <dgm:cxnLst>
    <dgm:cxn modelId="{A9E7E106-249A-4963-9CD4-978167861FC0}" type="presOf" srcId="{3357AF57-7320-4B90-8AEE-EFC5FC34F97B}" destId="{080823BB-93D1-4E2E-84DB-607F458A3C46}" srcOrd="0" destOrd="0" presId="urn:microsoft.com/office/officeart/2005/8/layout/default"/>
    <dgm:cxn modelId="{0A867E0C-83C0-4120-ACFA-EDC97F0E1398}" type="presOf" srcId="{161355FF-D951-4D34-BB9F-E5002165CFCB}" destId="{878B2D7F-6450-4792-BD78-C163256EB464}" srcOrd="0" destOrd="0" presId="urn:microsoft.com/office/officeart/2005/8/layout/default"/>
    <dgm:cxn modelId="{06900B1A-E9E4-47BE-8A62-C477CE8BE89A}" type="presOf" srcId="{BFAD9AFD-0D29-41EF-A9BF-2F8BAB6C8004}" destId="{47BF7B91-B976-452B-A409-7A387CCB4817}" srcOrd="0" destOrd="0" presId="urn:microsoft.com/office/officeart/2005/8/layout/default"/>
    <dgm:cxn modelId="{34ACA51C-5D49-4A89-AAF3-BEE0430C2A1E}" srcId="{53F8D6AE-A37E-4984-A868-7B18054F624B}" destId="{161355FF-D951-4D34-BB9F-E5002165CFCB}" srcOrd="5" destOrd="0" parTransId="{0CB18126-0C80-44B1-A805-BE728C4470AD}" sibTransId="{AAE86D50-A3AA-47A2-98BE-387656777E4D}"/>
    <dgm:cxn modelId="{2D08B91D-BA95-4612-B4C8-881B5D22A75D}" type="presOf" srcId="{FE830BA1-DF02-46C1-87AF-C90C8337B18D}" destId="{966A5B65-23A5-4B8C-829F-86B88213FD88}" srcOrd="0" destOrd="0" presId="urn:microsoft.com/office/officeart/2005/8/layout/default"/>
    <dgm:cxn modelId="{2F705838-A881-4D28-BAE2-598A47BFA511}" type="presOf" srcId="{D53C28C1-C4D2-49F2-98FB-16C7EF02FC60}" destId="{8660E77A-1FC3-47B6-8693-5EC577E32ACC}" srcOrd="0" destOrd="0" presId="urn:microsoft.com/office/officeart/2005/8/layout/default"/>
    <dgm:cxn modelId="{CEE9D63D-C406-43B8-9152-7C9392F179D7}" srcId="{53F8D6AE-A37E-4984-A868-7B18054F624B}" destId="{D53C28C1-C4D2-49F2-98FB-16C7EF02FC60}" srcOrd="4" destOrd="0" parTransId="{A762BF6C-595A-4586-8975-6E439CA82A41}" sibTransId="{CEC2E022-75DC-4DA0-BF28-8FE0D9FAA6E0}"/>
    <dgm:cxn modelId="{29281A40-88F1-4D2F-9475-6E6B30C23854}" type="presOf" srcId="{3A9B6F9D-1ECA-4855-BB49-93860CB2FFDF}" destId="{D30EAA81-B13B-459E-AC2C-4876DCD0560A}" srcOrd="0" destOrd="0" presId="urn:microsoft.com/office/officeart/2005/8/layout/default"/>
    <dgm:cxn modelId="{19DCD140-3060-43BB-8302-1EF0E5CD61EA}" srcId="{53F8D6AE-A37E-4984-A868-7B18054F624B}" destId="{76509784-D684-4999-BCF9-3D02D7378FF6}" srcOrd="6" destOrd="0" parTransId="{CE6AC1CB-BDB6-4E68-BCD7-FFE9E629E36A}" sibTransId="{59683807-B440-4843-A454-701B6EEBE18D}"/>
    <dgm:cxn modelId="{3F3E8C63-575E-4D66-B93E-168018D9C44A}" type="presOf" srcId="{76509784-D684-4999-BCF9-3D02D7378FF6}" destId="{748A4B06-0855-43C2-B70F-A385EFC6EF88}" srcOrd="0" destOrd="0" presId="urn:microsoft.com/office/officeart/2005/8/layout/default"/>
    <dgm:cxn modelId="{43B0D46D-5E11-4E1D-8FE5-41A9A50D312D}" srcId="{53F8D6AE-A37E-4984-A868-7B18054F624B}" destId="{BFAD9AFD-0D29-41EF-A9BF-2F8BAB6C8004}" srcOrd="7" destOrd="0" parTransId="{9D9B65D3-7A8A-4D43-8B22-7A19DA3F87F9}" sibTransId="{8E2CE1F8-DB3B-40F6-9853-A96070003BCE}"/>
    <dgm:cxn modelId="{4405106E-14D2-495D-B659-511C1947FC04}" srcId="{53F8D6AE-A37E-4984-A868-7B18054F624B}" destId="{3357AF57-7320-4B90-8AEE-EFC5FC34F97B}" srcOrd="2" destOrd="0" parTransId="{E2861528-FA72-4EBB-AC2C-23953473EA5F}" sibTransId="{56413059-E7ED-47B8-BCEF-DF4E59EBFDDA}"/>
    <dgm:cxn modelId="{F716BA56-017A-4A6C-A17F-B2F77507D04C}" srcId="{53F8D6AE-A37E-4984-A868-7B18054F624B}" destId="{14BB4AC6-1944-4C71-8FCB-8C8F12D59A0F}" srcOrd="1" destOrd="0" parTransId="{A2258688-17F4-42FE-9D7F-AF7E34477873}" sibTransId="{B11DF026-E645-4F9F-A578-9AC34992ED31}"/>
    <dgm:cxn modelId="{281FDE8E-3196-4869-947D-B88EEBF6535B}" srcId="{53F8D6AE-A37E-4984-A868-7B18054F624B}" destId="{FE830BA1-DF02-46C1-87AF-C90C8337B18D}" srcOrd="0" destOrd="0" parTransId="{145AD7B2-8A0A-4EFC-A42A-6D38A47488FB}" sibTransId="{8B828567-ECA7-4097-8930-C217AFD239CA}"/>
    <dgm:cxn modelId="{2A3794A2-9A58-4187-A887-3E539B838FE6}" srcId="{53F8D6AE-A37E-4984-A868-7B18054F624B}" destId="{3A9B6F9D-1ECA-4855-BB49-93860CB2FFDF}" srcOrd="3" destOrd="0" parTransId="{972334A6-06A2-4026-BDCB-174C43432894}" sibTransId="{0CD484F9-F637-4A7A-89A4-DCB68C0C7232}"/>
    <dgm:cxn modelId="{D6FE4AB5-24EE-466C-8C16-D007EF8903FE}" type="presOf" srcId="{53F8D6AE-A37E-4984-A868-7B18054F624B}" destId="{B985ABE0-3CB0-4A39-A172-7A0DE3F4DA5E}" srcOrd="0" destOrd="0" presId="urn:microsoft.com/office/officeart/2005/8/layout/default"/>
    <dgm:cxn modelId="{64D33EF8-8353-4E30-BEA8-B16F36708A92}" type="presOf" srcId="{14BB4AC6-1944-4C71-8FCB-8C8F12D59A0F}" destId="{35B473F4-036B-4956-BEE2-3586E0086095}" srcOrd="0" destOrd="0" presId="urn:microsoft.com/office/officeart/2005/8/layout/default"/>
    <dgm:cxn modelId="{F6C7D8F6-6E98-471F-942A-AEE4D9523C15}" type="presParOf" srcId="{B985ABE0-3CB0-4A39-A172-7A0DE3F4DA5E}" destId="{966A5B65-23A5-4B8C-829F-86B88213FD88}" srcOrd="0" destOrd="0" presId="urn:microsoft.com/office/officeart/2005/8/layout/default"/>
    <dgm:cxn modelId="{2D569DCD-0F84-43E1-A71B-1209B7CF54CB}" type="presParOf" srcId="{B985ABE0-3CB0-4A39-A172-7A0DE3F4DA5E}" destId="{C2B0A8D3-5B34-46F1-AD35-3B36270F140C}" srcOrd="1" destOrd="0" presId="urn:microsoft.com/office/officeart/2005/8/layout/default"/>
    <dgm:cxn modelId="{04DDF294-E6D9-4965-B2BD-B08511D7F9F2}" type="presParOf" srcId="{B985ABE0-3CB0-4A39-A172-7A0DE3F4DA5E}" destId="{35B473F4-036B-4956-BEE2-3586E0086095}" srcOrd="2" destOrd="0" presId="urn:microsoft.com/office/officeart/2005/8/layout/default"/>
    <dgm:cxn modelId="{3E00A89C-8952-43D2-9D4B-7762B3296031}" type="presParOf" srcId="{B985ABE0-3CB0-4A39-A172-7A0DE3F4DA5E}" destId="{F6ADD226-1A24-4539-AF09-1BDDDD2CE78D}" srcOrd="3" destOrd="0" presId="urn:microsoft.com/office/officeart/2005/8/layout/default"/>
    <dgm:cxn modelId="{E1DD442F-5BC4-4D5E-A10A-1EFFB926A9B3}" type="presParOf" srcId="{B985ABE0-3CB0-4A39-A172-7A0DE3F4DA5E}" destId="{080823BB-93D1-4E2E-84DB-607F458A3C46}" srcOrd="4" destOrd="0" presId="urn:microsoft.com/office/officeart/2005/8/layout/default"/>
    <dgm:cxn modelId="{C73424E8-6241-4ACB-8560-B9BDDC81066D}" type="presParOf" srcId="{B985ABE0-3CB0-4A39-A172-7A0DE3F4DA5E}" destId="{A8482F20-34D7-414A-A013-6D4591E74C28}" srcOrd="5" destOrd="0" presId="urn:microsoft.com/office/officeart/2005/8/layout/default"/>
    <dgm:cxn modelId="{2FF987E1-B0BA-4DCD-A06C-977A94708D7E}" type="presParOf" srcId="{B985ABE0-3CB0-4A39-A172-7A0DE3F4DA5E}" destId="{D30EAA81-B13B-459E-AC2C-4876DCD0560A}" srcOrd="6" destOrd="0" presId="urn:microsoft.com/office/officeart/2005/8/layout/default"/>
    <dgm:cxn modelId="{E321ABC3-2689-4E2F-9D92-CD63970A02E7}" type="presParOf" srcId="{B985ABE0-3CB0-4A39-A172-7A0DE3F4DA5E}" destId="{FF5130FE-E195-4685-953B-D74D4469332C}" srcOrd="7" destOrd="0" presId="urn:microsoft.com/office/officeart/2005/8/layout/default"/>
    <dgm:cxn modelId="{247EDFDD-415E-497E-8995-407E161BB340}" type="presParOf" srcId="{B985ABE0-3CB0-4A39-A172-7A0DE3F4DA5E}" destId="{8660E77A-1FC3-47B6-8693-5EC577E32ACC}" srcOrd="8" destOrd="0" presId="urn:microsoft.com/office/officeart/2005/8/layout/default"/>
    <dgm:cxn modelId="{959D6F6C-3C11-4452-AD6E-EAE100A67EA2}" type="presParOf" srcId="{B985ABE0-3CB0-4A39-A172-7A0DE3F4DA5E}" destId="{F6A7E021-5346-47F6-85CC-F82FCB2F3242}" srcOrd="9" destOrd="0" presId="urn:microsoft.com/office/officeart/2005/8/layout/default"/>
    <dgm:cxn modelId="{A1279B59-7787-488A-B14F-D8C60ACBF124}" type="presParOf" srcId="{B985ABE0-3CB0-4A39-A172-7A0DE3F4DA5E}" destId="{878B2D7F-6450-4792-BD78-C163256EB464}" srcOrd="10" destOrd="0" presId="urn:microsoft.com/office/officeart/2005/8/layout/default"/>
    <dgm:cxn modelId="{E3C5010E-4A50-4B9C-B487-7960FDA2169D}" type="presParOf" srcId="{B985ABE0-3CB0-4A39-A172-7A0DE3F4DA5E}" destId="{F34874DE-EF3A-43B9-ABA1-409F3074546B}" srcOrd="11" destOrd="0" presId="urn:microsoft.com/office/officeart/2005/8/layout/default"/>
    <dgm:cxn modelId="{22EA57E2-6D6A-4A7A-9C44-206FE0A3697D}" type="presParOf" srcId="{B985ABE0-3CB0-4A39-A172-7A0DE3F4DA5E}" destId="{748A4B06-0855-43C2-B70F-A385EFC6EF88}" srcOrd="12" destOrd="0" presId="urn:microsoft.com/office/officeart/2005/8/layout/default"/>
    <dgm:cxn modelId="{2C4412C9-44B1-4212-B5C0-E5D30CB3DC7F}" type="presParOf" srcId="{B985ABE0-3CB0-4A39-A172-7A0DE3F4DA5E}" destId="{F3D7EF0A-D6FC-4B3A-BDDB-F689DD74DB71}" srcOrd="13" destOrd="0" presId="urn:microsoft.com/office/officeart/2005/8/layout/default"/>
    <dgm:cxn modelId="{8C9F0819-D91C-4411-A0DD-30B1D9651BEA}" type="presParOf" srcId="{B985ABE0-3CB0-4A39-A172-7A0DE3F4DA5E}" destId="{47BF7B91-B976-452B-A409-7A387CCB4817}"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6A5B65-23A5-4B8C-829F-86B88213FD88}">
      <dsp:nvSpPr>
        <dsp:cNvPr id="0" name=""/>
        <dsp:cNvSpPr/>
      </dsp:nvSpPr>
      <dsp:spPr>
        <a:xfrm>
          <a:off x="2469041" y="321065"/>
          <a:ext cx="2273497" cy="1407149"/>
        </a:xfrm>
        <a:prstGeom prst="rect">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cap="none" spc="0" dirty="0">
              <a:ln w="0"/>
              <a:effectLst>
                <a:outerShdw blurRad="38100" dist="19050" dir="2700000" algn="tl" rotWithShape="0">
                  <a:schemeClr val="dk1">
                    <a:alpha val="40000"/>
                  </a:schemeClr>
                </a:outerShdw>
              </a:effectLst>
            </a:rPr>
            <a:t>Anexo 2</a:t>
          </a:r>
        </a:p>
        <a:p>
          <a:pPr marL="0" lvl="0" indent="0" algn="ctr" defTabSz="800100">
            <a:lnSpc>
              <a:spcPct val="90000"/>
            </a:lnSpc>
            <a:spcBef>
              <a:spcPct val="0"/>
            </a:spcBef>
            <a:spcAft>
              <a:spcPct val="35000"/>
            </a:spcAft>
            <a:buNone/>
          </a:pPr>
          <a:r>
            <a:rPr lang="es-ES" sz="1800" b="1" kern="1200" cap="none" spc="0" dirty="0">
              <a:ln w="0"/>
              <a:effectLst>
                <a:outerShdw blurRad="38100" dist="19050" dir="2700000" algn="tl" rotWithShape="0">
                  <a:schemeClr val="dk1">
                    <a:alpha val="40000"/>
                  </a:schemeClr>
                </a:outerShdw>
              </a:effectLst>
            </a:rPr>
            <a:t>Minuta de Reunión</a:t>
          </a:r>
        </a:p>
      </dsp:txBody>
      <dsp:txXfrm>
        <a:off x="2469041" y="321065"/>
        <a:ext cx="2273497" cy="1407149"/>
      </dsp:txXfrm>
    </dsp:sp>
    <dsp:sp modelId="{35B473F4-036B-4956-BEE2-3586E0086095}">
      <dsp:nvSpPr>
        <dsp:cNvPr id="0" name=""/>
        <dsp:cNvSpPr/>
      </dsp:nvSpPr>
      <dsp:spPr>
        <a:xfrm>
          <a:off x="4827521" y="310302"/>
          <a:ext cx="2273497" cy="1367181"/>
        </a:xfrm>
        <a:prstGeom prst="rect">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cap="none" spc="0">
              <a:ln w="0"/>
              <a:effectLst>
                <a:outerShdw blurRad="38100" dist="19050" dir="2700000" algn="tl" rotWithShape="0">
                  <a:schemeClr val="dk1">
                    <a:alpha val="40000"/>
                  </a:schemeClr>
                </a:outerShdw>
              </a:effectLst>
            </a:rPr>
            <a:t>Anexo 3</a:t>
          </a:r>
        </a:p>
        <a:p>
          <a:pPr marL="0" lvl="0" indent="0" algn="ctr" defTabSz="800100">
            <a:lnSpc>
              <a:spcPct val="90000"/>
            </a:lnSpc>
            <a:spcBef>
              <a:spcPct val="0"/>
            </a:spcBef>
            <a:spcAft>
              <a:spcPct val="35000"/>
            </a:spcAft>
            <a:buNone/>
          </a:pPr>
          <a:r>
            <a:rPr lang="es-ES" sz="1800" b="1" kern="1200" cap="none" spc="0">
              <a:ln w="0"/>
              <a:effectLst>
                <a:outerShdw blurRad="38100" dist="19050" dir="2700000" algn="tl" rotWithShape="0">
                  <a:schemeClr val="dk1">
                    <a:alpha val="40000"/>
                  </a:schemeClr>
                </a:outerShdw>
              </a:effectLst>
            </a:rPr>
            <a:t>Acta del Registro del Comité de CS  </a:t>
          </a:r>
          <a:endParaRPr lang="es-ES" sz="1800" b="1" kern="1200" cap="none" spc="0" dirty="0">
            <a:ln w="0"/>
            <a:effectLst>
              <a:outerShdw blurRad="38100" dist="19050" dir="2700000" algn="tl" rotWithShape="0">
                <a:schemeClr val="dk1">
                  <a:alpha val="40000"/>
                </a:schemeClr>
              </a:outerShdw>
            </a:effectLst>
          </a:endParaRPr>
        </a:p>
      </dsp:txBody>
      <dsp:txXfrm>
        <a:off x="4827521" y="310302"/>
        <a:ext cx="2273497" cy="1367181"/>
      </dsp:txXfrm>
    </dsp:sp>
    <dsp:sp modelId="{080823BB-93D1-4E2E-84DB-607F458A3C46}">
      <dsp:nvSpPr>
        <dsp:cNvPr id="0" name=""/>
        <dsp:cNvSpPr/>
      </dsp:nvSpPr>
      <dsp:spPr>
        <a:xfrm>
          <a:off x="53177" y="1923922"/>
          <a:ext cx="2273497" cy="1364098"/>
        </a:xfrm>
        <a:prstGeom prst="rect">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cap="none" spc="0">
              <a:ln w="0"/>
              <a:effectLst>
                <a:outerShdw blurRad="38100" dist="19050" dir="2700000" algn="tl" rotWithShape="0">
                  <a:schemeClr val="dk1">
                    <a:alpha val="40000"/>
                  </a:schemeClr>
                </a:outerShdw>
              </a:effectLst>
            </a:rPr>
            <a:t>Anexo 4 </a:t>
          </a:r>
        </a:p>
        <a:p>
          <a:pPr marL="0" lvl="0" indent="0" algn="ctr" defTabSz="800100">
            <a:lnSpc>
              <a:spcPct val="90000"/>
            </a:lnSpc>
            <a:spcBef>
              <a:spcPct val="0"/>
            </a:spcBef>
            <a:spcAft>
              <a:spcPct val="35000"/>
            </a:spcAft>
            <a:buNone/>
          </a:pPr>
          <a:r>
            <a:rPr lang="es-ES" sz="1800" b="1" kern="1200" cap="none" spc="0">
              <a:ln w="0"/>
              <a:effectLst>
                <a:outerShdw blurRad="38100" dist="19050" dir="2700000" algn="tl" rotWithShape="0">
                  <a:schemeClr val="dk1">
                    <a:alpha val="40000"/>
                  </a:schemeClr>
                </a:outerShdw>
              </a:effectLst>
            </a:rPr>
            <a:t>Acta de Sustitución de un integrante del Comité de CS</a:t>
          </a:r>
          <a:endParaRPr lang="es-ES" sz="1800" b="1" kern="1200" cap="none" spc="0" dirty="0">
            <a:ln w="0"/>
            <a:effectLst>
              <a:outerShdw blurRad="38100" dist="19050" dir="2700000" algn="tl" rotWithShape="0">
                <a:schemeClr val="dk1">
                  <a:alpha val="40000"/>
                </a:schemeClr>
              </a:outerShdw>
            </a:effectLst>
          </a:endParaRPr>
        </a:p>
      </dsp:txBody>
      <dsp:txXfrm>
        <a:off x="53177" y="1923922"/>
        <a:ext cx="2273497" cy="1364098"/>
      </dsp:txXfrm>
    </dsp:sp>
    <dsp:sp modelId="{D30EAA81-B13B-459E-AC2C-4876DCD0560A}">
      <dsp:nvSpPr>
        <dsp:cNvPr id="0" name=""/>
        <dsp:cNvSpPr/>
      </dsp:nvSpPr>
      <dsp:spPr>
        <a:xfrm>
          <a:off x="2474406" y="1934011"/>
          <a:ext cx="2273497" cy="1364098"/>
        </a:xfrm>
        <a:prstGeom prst="rect">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cap="none" spc="0">
              <a:ln w="0"/>
              <a:effectLst>
                <a:outerShdw blurRad="38100" dist="19050" dir="2700000" algn="tl" rotWithShape="0">
                  <a:schemeClr val="dk1">
                    <a:alpha val="40000"/>
                  </a:schemeClr>
                </a:outerShdw>
              </a:effectLst>
            </a:rPr>
            <a:t>Anexo 5 </a:t>
          </a:r>
        </a:p>
        <a:p>
          <a:pPr marL="0" lvl="0" indent="0" algn="ctr" defTabSz="800100">
            <a:lnSpc>
              <a:spcPct val="90000"/>
            </a:lnSpc>
            <a:spcBef>
              <a:spcPct val="0"/>
            </a:spcBef>
            <a:spcAft>
              <a:spcPct val="35000"/>
            </a:spcAft>
            <a:buNone/>
          </a:pPr>
          <a:r>
            <a:rPr lang="es-ES" sz="1800" b="1" kern="1200" cap="none" spc="0">
              <a:ln w="0"/>
              <a:effectLst>
                <a:outerShdw blurRad="38100" dist="19050" dir="2700000" algn="tl" rotWithShape="0">
                  <a:schemeClr val="dk1">
                    <a:alpha val="40000"/>
                  </a:schemeClr>
                </a:outerShdw>
              </a:effectLst>
            </a:rPr>
            <a:t>Solicitud de Información</a:t>
          </a:r>
          <a:endParaRPr lang="es-ES" sz="1800" b="1" kern="1200" cap="none" spc="0" dirty="0">
            <a:ln w="0"/>
            <a:effectLst>
              <a:outerShdw blurRad="38100" dist="19050" dir="2700000" algn="tl" rotWithShape="0">
                <a:schemeClr val="dk1">
                  <a:alpha val="40000"/>
                </a:schemeClr>
              </a:outerShdw>
            </a:effectLst>
          </a:endParaRPr>
        </a:p>
      </dsp:txBody>
      <dsp:txXfrm>
        <a:off x="2474406" y="1934011"/>
        <a:ext cx="2273497" cy="1364098"/>
      </dsp:txXfrm>
    </dsp:sp>
    <dsp:sp modelId="{8660E77A-1FC3-47B6-8693-5EC577E32ACC}">
      <dsp:nvSpPr>
        <dsp:cNvPr id="0" name=""/>
        <dsp:cNvSpPr/>
      </dsp:nvSpPr>
      <dsp:spPr>
        <a:xfrm>
          <a:off x="4827521" y="1918543"/>
          <a:ext cx="2273497" cy="1364098"/>
        </a:xfrm>
        <a:prstGeom prst="rect">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cap="none" spc="0">
              <a:ln w="0"/>
              <a:effectLst>
                <a:outerShdw blurRad="38100" dist="19050" dir="2700000" algn="tl" rotWithShape="0">
                  <a:schemeClr val="dk1">
                    <a:alpha val="40000"/>
                  </a:schemeClr>
                </a:outerShdw>
              </a:effectLst>
            </a:rPr>
            <a:t>Anexo 6 </a:t>
          </a:r>
        </a:p>
        <a:p>
          <a:pPr marL="0" lvl="0" indent="0" algn="ctr" defTabSz="800100">
            <a:lnSpc>
              <a:spcPct val="90000"/>
            </a:lnSpc>
            <a:spcBef>
              <a:spcPct val="0"/>
            </a:spcBef>
            <a:spcAft>
              <a:spcPct val="35000"/>
            </a:spcAft>
            <a:buNone/>
          </a:pPr>
          <a:r>
            <a:rPr lang="es-ES" sz="1800" b="1" kern="1200" cap="none" spc="0">
              <a:ln w="0"/>
              <a:effectLst>
                <a:outerShdw blurRad="38100" dist="19050" dir="2700000" algn="tl" rotWithShape="0">
                  <a:schemeClr val="dk1">
                    <a:alpha val="40000"/>
                  </a:schemeClr>
                </a:outerShdw>
              </a:effectLst>
            </a:rPr>
            <a:t>Informe del Comité de Contraloría Social</a:t>
          </a:r>
          <a:r>
            <a:rPr lang="es-ES" sz="1800" b="0" kern="1200" cap="none" spc="0">
              <a:ln w="0"/>
              <a:effectLst>
                <a:outerShdw blurRad="38100" dist="19050" dir="2700000" algn="tl" rotWithShape="0">
                  <a:schemeClr val="dk1">
                    <a:alpha val="40000"/>
                  </a:schemeClr>
                </a:outerShdw>
              </a:effectLst>
            </a:rPr>
            <a:t> </a:t>
          </a:r>
          <a:endParaRPr lang="es-ES" sz="1800" b="0" kern="1200" cap="none" spc="0" dirty="0">
            <a:ln w="0"/>
            <a:effectLst>
              <a:outerShdw blurRad="38100" dist="19050" dir="2700000" algn="tl" rotWithShape="0">
                <a:schemeClr val="dk1">
                  <a:alpha val="40000"/>
                </a:schemeClr>
              </a:outerShdw>
            </a:effectLst>
          </a:endParaRPr>
        </a:p>
      </dsp:txBody>
      <dsp:txXfrm>
        <a:off x="4827521" y="1918543"/>
        <a:ext cx="2273497" cy="1364098"/>
      </dsp:txXfrm>
    </dsp:sp>
    <dsp:sp modelId="{878B2D7F-6450-4792-BD78-C163256EB464}">
      <dsp:nvSpPr>
        <dsp:cNvPr id="0" name=""/>
        <dsp:cNvSpPr/>
      </dsp:nvSpPr>
      <dsp:spPr>
        <a:xfrm>
          <a:off x="66840" y="344250"/>
          <a:ext cx="2273497" cy="1364098"/>
        </a:xfrm>
        <a:prstGeom prst="rect">
          <a:avLst/>
        </a:prstGeom>
        <a:solidFill>
          <a:srgbClr val="00B05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cap="none" spc="0">
              <a:ln w="0"/>
              <a:effectLst>
                <a:outerShdw blurRad="38100" dist="19050" dir="2700000" algn="tl" rotWithShape="0">
                  <a:schemeClr val="dk1">
                    <a:alpha val="40000"/>
                  </a:schemeClr>
                </a:outerShdw>
              </a:effectLst>
            </a:rPr>
            <a:t>Anexo 1 </a:t>
          </a:r>
        </a:p>
        <a:p>
          <a:pPr marL="0" lvl="0" indent="0" algn="ctr" defTabSz="800100">
            <a:lnSpc>
              <a:spcPct val="90000"/>
            </a:lnSpc>
            <a:spcBef>
              <a:spcPct val="0"/>
            </a:spcBef>
            <a:spcAft>
              <a:spcPct val="35000"/>
            </a:spcAft>
            <a:buNone/>
          </a:pPr>
          <a:r>
            <a:rPr lang="es-ES" sz="1800" b="1" kern="1200" cap="none" spc="0">
              <a:ln w="0"/>
              <a:effectLst>
                <a:outerShdw blurRad="38100" dist="19050" dir="2700000" algn="tl" rotWithShape="0">
                  <a:schemeClr val="dk1">
                    <a:alpha val="40000"/>
                  </a:schemeClr>
                </a:outerShdw>
              </a:effectLst>
            </a:rPr>
            <a:t>PITCS</a:t>
          </a:r>
        </a:p>
        <a:p>
          <a:pPr marL="0" lvl="0" indent="0" algn="ctr" defTabSz="800100">
            <a:lnSpc>
              <a:spcPct val="90000"/>
            </a:lnSpc>
            <a:spcBef>
              <a:spcPct val="0"/>
            </a:spcBef>
            <a:spcAft>
              <a:spcPct val="35000"/>
            </a:spcAft>
            <a:buNone/>
          </a:pPr>
          <a:r>
            <a:rPr lang="es-ES" sz="1800" b="1" kern="1200" cap="none" spc="0">
              <a:ln w="0"/>
              <a:effectLst>
                <a:outerShdw blurRad="38100" dist="19050" dir="2700000" algn="tl" rotWithShape="0">
                  <a:schemeClr val="dk1">
                    <a:alpha val="40000"/>
                  </a:schemeClr>
                </a:outerShdw>
              </a:effectLst>
            </a:rPr>
            <a:t>Programa Institucional de CS</a:t>
          </a:r>
          <a:endParaRPr lang="es-ES" sz="1800" b="1" kern="1200" cap="none" spc="0" dirty="0">
            <a:ln w="0"/>
            <a:effectLst>
              <a:outerShdw blurRad="38100" dist="19050" dir="2700000" algn="tl" rotWithShape="0">
                <a:schemeClr val="dk1">
                  <a:alpha val="40000"/>
                </a:schemeClr>
              </a:outerShdw>
            </a:effectLst>
          </a:endParaRPr>
        </a:p>
      </dsp:txBody>
      <dsp:txXfrm>
        <a:off x="66840" y="344250"/>
        <a:ext cx="2273497" cy="1364098"/>
      </dsp:txXfrm>
    </dsp:sp>
    <dsp:sp modelId="{748A4B06-0855-43C2-B70F-A385EFC6EF88}">
      <dsp:nvSpPr>
        <dsp:cNvPr id="0" name=""/>
        <dsp:cNvSpPr/>
      </dsp:nvSpPr>
      <dsp:spPr>
        <a:xfrm>
          <a:off x="1250423" y="3563313"/>
          <a:ext cx="2273497" cy="1364098"/>
        </a:xfrm>
        <a:prstGeom prst="rect">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cap="none" spc="0">
              <a:ln w="0"/>
              <a:effectLst>
                <a:outerShdw blurRad="38100" dist="19050" dir="2700000" algn="tl" rotWithShape="0">
                  <a:schemeClr val="dk1">
                    <a:alpha val="40000"/>
                  </a:schemeClr>
                </a:outerShdw>
              </a:effectLst>
            </a:rPr>
            <a:t>Anexo 7                   Cédula de Quejas y Denuncias </a:t>
          </a:r>
          <a:endParaRPr lang="es-ES" sz="1800" b="1" kern="1200" cap="none" spc="0" dirty="0">
            <a:ln w="0"/>
            <a:effectLst>
              <a:outerShdw blurRad="38100" dist="19050" dir="2700000" algn="tl" rotWithShape="0">
                <a:schemeClr val="dk1">
                  <a:alpha val="40000"/>
                </a:schemeClr>
              </a:outerShdw>
            </a:effectLst>
          </a:endParaRPr>
        </a:p>
      </dsp:txBody>
      <dsp:txXfrm>
        <a:off x="1250423" y="3563313"/>
        <a:ext cx="2273497" cy="1364098"/>
      </dsp:txXfrm>
    </dsp:sp>
    <dsp:sp modelId="{47BF7B91-B976-452B-A409-7A387CCB4817}">
      <dsp:nvSpPr>
        <dsp:cNvPr id="0" name=""/>
        <dsp:cNvSpPr/>
      </dsp:nvSpPr>
      <dsp:spPr>
        <a:xfrm>
          <a:off x="3751270" y="3563313"/>
          <a:ext cx="2273497" cy="1364098"/>
        </a:xfrm>
        <a:prstGeom prst="rect">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cap="none" spc="0">
              <a:ln w="0"/>
              <a:effectLst>
                <a:outerShdw blurRad="38100" dist="19050" dir="2700000" algn="tl" rotWithShape="0">
                  <a:schemeClr val="dk1">
                    <a:alpha val="40000"/>
                  </a:schemeClr>
                </a:outerShdw>
              </a:effectLst>
            </a:rPr>
            <a:t>Anexo 8                       Control de Quejas y Denuncias</a:t>
          </a:r>
          <a:endParaRPr lang="es-ES" sz="1800" b="0" kern="1200" cap="none" spc="0" dirty="0">
            <a:ln w="0"/>
            <a:effectLst>
              <a:outerShdw blurRad="38100" dist="19050" dir="2700000" algn="tl" rotWithShape="0">
                <a:schemeClr val="dk1">
                  <a:alpha val="40000"/>
                </a:schemeClr>
              </a:outerShdw>
            </a:effectLst>
          </a:endParaRPr>
        </a:p>
      </dsp:txBody>
      <dsp:txXfrm>
        <a:off x="3751270" y="3563313"/>
        <a:ext cx="2273497" cy="1364098"/>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CA964BBC-A6FD-3EEA-A5C6-886ACDAF831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a:extLst>
              <a:ext uri="{FF2B5EF4-FFF2-40B4-BE49-F238E27FC236}">
                <a16:creationId xmlns:a16="http://schemas.microsoft.com/office/drawing/2014/main" id="{5DFC3FDF-DE55-7E32-09A6-B23B184086E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5E16352-82A1-407B-954F-3C24612D5D73}" type="datetimeFigureOut">
              <a:rPr lang="es-MX" smtClean="0"/>
              <a:t>07/02/2024</a:t>
            </a:fld>
            <a:endParaRPr lang="es-MX"/>
          </a:p>
        </p:txBody>
      </p:sp>
      <p:sp>
        <p:nvSpPr>
          <p:cNvPr id="4" name="Marcador de pie de página 3">
            <a:extLst>
              <a:ext uri="{FF2B5EF4-FFF2-40B4-BE49-F238E27FC236}">
                <a16:creationId xmlns:a16="http://schemas.microsoft.com/office/drawing/2014/main" id="{600BDA7D-E7AA-17E1-8D85-B77DC1A0A0D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5" name="Marcador de número de diapositiva 4">
            <a:extLst>
              <a:ext uri="{FF2B5EF4-FFF2-40B4-BE49-F238E27FC236}">
                <a16:creationId xmlns:a16="http://schemas.microsoft.com/office/drawing/2014/main" id="{BF51DC75-8034-F54B-B704-8E3717AB132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5ECCDBC-4920-4235-8FC6-A000855B7139}" type="slidenum">
              <a:rPr lang="es-MX" smtClean="0"/>
              <a:t>‹Nº›</a:t>
            </a:fld>
            <a:endParaRPr lang="es-MX"/>
          </a:p>
        </p:txBody>
      </p:sp>
    </p:spTree>
    <p:extLst>
      <p:ext uri="{BB962C8B-B14F-4D97-AF65-F5344CB8AC3E}">
        <p14:creationId xmlns:p14="http://schemas.microsoft.com/office/powerpoint/2010/main" val="19029449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216BF8-694F-4B9F-8B52-FDCD18DC7D42}" type="datetimeFigureOut">
              <a:rPr lang="es-MX" smtClean="0"/>
              <a:t>07/02/2024</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472C02-007D-4AAB-9225-FC6547340E0D}" type="slidenum">
              <a:rPr lang="es-MX" smtClean="0"/>
              <a:t>‹Nº›</a:t>
            </a:fld>
            <a:endParaRPr lang="es-MX"/>
          </a:p>
        </p:txBody>
      </p:sp>
    </p:spTree>
    <p:extLst>
      <p:ext uri="{BB962C8B-B14F-4D97-AF65-F5344CB8AC3E}">
        <p14:creationId xmlns:p14="http://schemas.microsoft.com/office/powerpoint/2010/main" val="18290517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FF472C02-007D-4AAB-9225-FC6547340E0D}" type="slidenum">
              <a:rPr lang="es-MX" smtClean="0"/>
              <a:t>8</a:t>
            </a:fld>
            <a:endParaRPr lang="es-MX"/>
          </a:p>
        </p:txBody>
      </p:sp>
    </p:spTree>
    <p:extLst>
      <p:ext uri="{BB962C8B-B14F-4D97-AF65-F5344CB8AC3E}">
        <p14:creationId xmlns:p14="http://schemas.microsoft.com/office/powerpoint/2010/main" val="31349585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MX"/>
          </a:p>
        </p:txBody>
      </p:sp>
      <p:sp>
        <p:nvSpPr>
          <p:cNvPr id="4" name="Marcador de fecha 3"/>
          <p:cNvSpPr>
            <a:spLocks noGrp="1"/>
          </p:cNvSpPr>
          <p:nvPr>
            <p:ph type="dt" sz="half" idx="10"/>
          </p:nvPr>
        </p:nvSpPr>
        <p:spPr/>
        <p:txBody>
          <a:bodyPr/>
          <a:lstStyle/>
          <a:p>
            <a:fld id="{D200B3F0-A9BC-48CE-8EB6-ECE965069900}" type="datetimeFigureOut">
              <a:rPr lang="en-US" smtClean="0"/>
              <a:pPr/>
              <a:t>2/7/2024</a:t>
            </a:fld>
            <a:endParaRPr lang="en-US" dirty="0"/>
          </a:p>
        </p:txBody>
      </p:sp>
      <p:sp>
        <p:nvSpPr>
          <p:cNvPr id="5" name="Marcador de pie de página 4"/>
          <p:cNvSpPr>
            <a:spLocks noGrp="1"/>
          </p:cNvSpPr>
          <p:nvPr>
            <p:ph type="ftr" sz="quarter" idx="11"/>
          </p:nvPr>
        </p:nvSpPr>
        <p:spPr/>
        <p:txBody>
          <a:bodyPr/>
          <a:lstStyle/>
          <a:p>
            <a:r>
              <a:rPr lang="en-US"/>
              <a:t>
              </a:t>
            </a:r>
            <a:endParaRPr lang="en-US" dirty="0"/>
          </a:p>
        </p:txBody>
      </p:sp>
      <p:sp>
        <p:nvSpPr>
          <p:cNvPr id="6" name="Marcador de número de diapositiva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4766001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fld id="{F54D2318-CE40-42F6-962A-4C6D6CF697DB}" type="datetimeFigureOut">
              <a:rPr lang="en-US" smtClean="0"/>
              <a:t>2/7/2024</a:t>
            </a:fld>
            <a:endParaRPr lang="en-US" dirty="0"/>
          </a:p>
        </p:txBody>
      </p:sp>
      <p:sp>
        <p:nvSpPr>
          <p:cNvPr id="5" name="Marcador de pie de página 4"/>
          <p:cNvSpPr>
            <a:spLocks noGrp="1"/>
          </p:cNvSpPr>
          <p:nvPr>
            <p:ph type="ftr" sz="quarter" idx="11"/>
          </p:nvPr>
        </p:nvSpPr>
        <p:spPr/>
        <p:txBody>
          <a:bodyPr/>
          <a:lstStyle/>
          <a:p>
            <a:r>
              <a:rPr lang="en-US"/>
              <a:t>
              </a:t>
            </a:r>
            <a:endParaRPr lang="en-US" dirty="0"/>
          </a:p>
        </p:txBody>
      </p:sp>
      <p:sp>
        <p:nvSpPr>
          <p:cNvPr id="6" name="Marcador de número de diapositiva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1303679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MX"/>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fld id="{0C476AC1-EB7F-4BEF-90D9-5764B50DAF8A}" type="datetimeFigureOut">
              <a:rPr lang="en-US" smtClean="0"/>
              <a:t>2/7/2024</a:t>
            </a:fld>
            <a:endParaRPr lang="en-US" dirty="0"/>
          </a:p>
        </p:txBody>
      </p:sp>
      <p:sp>
        <p:nvSpPr>
          <p:cNvPr id="5" name="Marcador de pie de página 4"/>
          <p:cNvSpPr>
            <a:spLocks noGrp="1"/>
          </p:cNvSpPr>
          <p:nvPr>
            <p:ph type="ftr" sz="quarter" idx="11"/>
          </p:nvPr>
        </p:nvSpPr>
        <p:spPr/>
        <p:txBody>
          <a:bodyPr/>
          <a:lstStyle/>
          <a:p>
            <a:r>
              <a:rPr lang="en-US"/>
              <a:t>
              </a:t>
            </a:r>
            <a:endParaRPr lang="en-US" dirty="0"/>
          </a:p>
        </p:txBody>
      </p:sp>
      <p:sp>
        <p:nvSpPr>
          <p:cNvPr id="6" name="Marcador de número de diapositiva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9752783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Diapositiva de título">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id="{87955F23-1D39-834E-A409-9AC17BD76844}"/>
              </a:ext>
            </a:extLst>
          </p:cNvPr>
          <p:cNvSpPr>
            <a:spLocks noGrp="1"/>
          </p:cNvSpPr>
          <p:nvPr>
            <p:ph type="dt" sz="half" idx="10"/>
          </p:nvPr>
        </p:nvSpPr>
        <p:spPr/>
        <p:txBody>
          <a:bodyPr/>
          <a:lstStyle/>
          <a:p>
            <a:fld id="{62B8DF0E-90BF-EC4E-8934-156187A1162F}" type="datetimeFigureOut">
              <a:rPr lang="es-MX" smtClean="0"/>
              <a:t>07/02/2024</a:t>
            </a:fld>
            <a:endParaRPr lang="es-MX"/>
          </a:p>
        </p:txBody>
      </p:sp>
      <p:sp>
        <p:nvSpPr>
          <p:cNvPr id="5" name="Marcador de pie de página 4">
            <a:extLst>
              <a:ext uri="{FF2B5EF4-FFF2-40B4-BE49-F238E27FC236}">
                <a16:creationId xmlns:a16="http://schemas.microsoft.com/office/drawing/2014/main" id="{BC415F7B-CE6E-6D4A-B5AB-BDDDCD956C2F}"/>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CAEF8AF7-5DF2-EB49-AC54-6BEB41FC7F07}"/>
              </a:ext>
            </a:extLst>
          </p:cNvPr>
          <p:cNvSpPr>
            <a:spLocks noGrp="1"/>
          </p:cNvSpPr>
          <p:nvPr>
            <p:ph type="sldNum" sz="quarter" idx="12"/>
          </p:nvPr>
        </p:nvSpPr>
        <p:spPr/>
        <p:txBody>
          <a:bodyPr/>
          <a:lstStyle/>
          <a:p>
            <a:fld id="{C119739B-ACC7-1A4E-906B-A9546BA1AB75}" type="slidenum">
              <a:rPr lang="es-MX" smtClean="0"/>
              <a:t>‹Nº›</a:t>
            </a:fld>
            <a:endParaRPr lang="es-MX"/>
          </a:p>
        </p:txBody>
      </p:sp>
      <p:sp>
        <p:nvSpPr>
          <p:cNvPr id="7" name="Título 1">
            <a:extLst>
              <a:ext uri="{FF2B5EF4-FFF2-40B4-BE49-F238E27FC236}">
                <a16:creationId xmlns:a16="http://schemas.microsoft.com/office/drawing/2014/main" id="{7609FFF5-262F-BE4B-9727-825EDD3DA84A}"/>
              </a:ext>
            </a:extLst>
          </p:cNvPr>
          <p:cNvSpPr>
            <a:spLocks noGrp="1"/>
          </p:cNvSpPr>
          <p:nvPr>
            <p:ph type="title" hasCustomPrompt="1"/>
          </p:nvPr>
        </p:nvSpPr>
        <p:spPr>
          <a:xfrm>
            <a:off x="363220" y="2013745"/>
            <a:ext cx="11465560" cy="1325563"/>
          </a:xfrm>
          <a:prstGeom prst="rect">
            <a:avLst/>
          </a:prstGeom>
          <a:noFill/>
        </p:spPr>
        <p:txBody>
          <a:bodyPr/>
          <a:lstStyle>
            <a:lvl1pPr algn="ctr">
              <a:defRPr b="0" i="0">
                <a:solidFill>
                  <a:srgbClr val="DEC9A2"/>
                </a:solidFill>
                <a:latin typeface="Montserrat SemiBold" panose="00000700000000000000" pitchFamily="2" charset="0"/>
              </a:defRPr>
            </a:lvl1pPr>
          </a:lstStyle>
          <a:p>
            <a:r>
              <a:rPr lang="es-ES" dirty="0"/>
              <a:t>LOREM IPSUM</a:t>
            </a:r>
            <a:br>
              <a:rPr lang="es-ES" dirty="0"/>
            </a:br>
            <a:r>
              <a:rPr lang="es-ES" dirty="0"/>
              <a:t>LOREM IPSUM</a:t>
            </a:r>
            <a:endParaRPr lang="es-MX" dirty="0"/>
          </a:p>
        </p:txBody>
      </p:sp>
      <p:sp>
        <p:nvSpPr>
          <p:cNvPr id="8" name="Marcador de contenido 2">
            <a:extLst>
              <a:ext uri="{FF2B5EF4-FFF2-40B4-BE49-F238E27FC236}">
                <a16:creationId xmlns:a16="http://schemas.microsoft.com/office/drawing/2014/main" id="{37BDC73D-88AC-3D46-B0FC-8933DC5B58A9}"/>
              </a:ext>
            </a:extLst>
          </p:cNvPr>
          <p:cNvSpPr>
            <a:spLocks noGrp="1"/>
          </p:cNvSpPr>
          <p:nvPr>
            <p:ph idx="1" hasCustomPrompt="1"/>
          </p:nvPr>
        </p:nvSpPr>
        <p:spPr>
          <a:xfrm>
            <a:off x="363220" y="3518693"/>
            <a:ext cx="11465560" cy="1137921"/>
          </a:xfrm>
          <a:prstGeom prst="rect">
            <a:avLst/>
          </a:prstGeom>
        </p:spPr>
        <p:txBody>
          <a:bodyPr>
            <a:normAutofit/>
          </a:bodyPr>
          <a:lstStyle>
            <a:lvl1pPr marL="0" indent="0" algn="ctr">
              <a:buNone/>
              <a:defRPr sz="2400" b="0" i="0">
                <a:solidFill>
                  <a:schemeClr val="bg1"/>
                </a:solidFill>
                <a:latin typeface="Montserrat SemiBold" panose="00000700000000000000" pitchFamily="2" charset="0"/>
              </a:defRPr>
            </a:lvl1pPr>
          </a:lstStyle>
          <a:p>
            <a:r>
              <a:rPr lang="es-ES" dirty="0"/>
              <a:t>LOREM IPSUM</a:t>
            </a:r>
          </a:p>
        </p:txBody>
      </p:sp>
    </p:spTree>
    <p:extLst>
      <p:ext uri="{BB962C8B-B14F-4D97-AF65-F5344CB8AC3E}">
        <p14:creationId xmlns:p14="http://schemas.microsoft.com/office/powerpoint/2010/main" val="18129770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fld id="{1B20712A-F861-4AB0-A754-4F5A2033CD4B}" type="datetimeFigureOut">
              <a:rPr lang="en-US" smtClean="0"/>
              <a:t>2/7/2024</a:t>
            </a:fld>
            <a:endParaRPr lang="en-US" dirty="0"/>
          </a:p>
        </p:txBody>
      </p:sp>
      <p:sp>
        <p:nvSpPr>
          <p:cNvPr id="5" name="Marcador de pie de página 4"/>
          <p:cNvSpPr>
            <a:spLocks noGrp="1"/>
          </p:cNvSpPr>
          <p:nvPr>
            <p:ph type="ftr" sz="quarter" idx="11"/>
          </p:nvPr>
        </p:nvSpPr>
        <p:spPr/>
        <p:txBody>
          <a:bodyPr/>
          <a:lstStyle/>
          <a:p>
            <a:r>
              <a:rPr lang="en-US"/>
              <a:t>
              </a:t>
            </a:r>
            <a:endParaRPr lang="en-US" dirty="0"/>
          </a:p>
        </p:txBody>
      </p:sp>
      <p:sp>
        <p:nvSpPr>
          <p:cNvPr id="6" name="Marcador de número de diapositiva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8648563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MX"/>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324507B7-F2DC-4B2C-B14D-58A9766807A2}" type="datetimeFigureOut">
              <a:rPr lang="en-US" smtClean="0"/>
              <a:t>2/7/2024</a:t>
            </a:fld>
            <a:endParaRPr lang="en-US" dirty="0"/>
          </a:p>
        </p:txBody>
      </p:sp>
      <p:sp>
        <p:nvSpPr>
          <p:cNvPr id="5" name="Marcador de pie de página 4"/>
          <p:cNvSpPr>
            <a:spLocks noGrp="1"/>
          </p:cNvSpPr>
          <p:nvPr>
            <p:ph type="ftr" sz="quarter" idx="11"/>
          </p:nvPr>
        </p:nvSpPr>
        <p:spPr/>
        <p:txBody>
          <a:bodyPr/>
          <a:lstStyle/>
          <a:p>
            <a:r>
              <a:rPr lang="en-US"/>
              <a:t>
              </a:t>
            </a:r>
            <a:endParaRPr lang="en-US" dirty="0"/>
          </a:p>
        </p:txBody>
      </p:sp>
      <p:sp>
        <p:nvSpPr>
          <p:cNvPr id="6" name="Marcador de número de diapositiva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286143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fecha 4"/>
          <p:cNvSpPr>
            <a:spLocks noGrp="1"/>
          </p:cNvSpPr>
          <p:nvPr>
            <p:ph type="dt" sz="half" idx="10"/>
          </p:nvPr>
        </p:nvSpPr>
        <p:spPr/>
        <p:txBody>
          <a:bodyPr/>
          <a:lstStyle/>
          <a:p>
            <a:fld id="{904A483D-5CB4-4842-8F2F-05D5276ACF63}" type="datetimeFigureOut">
              <a:rPr lang="en-US" smtClean="0"/>
              <a:t>2/7/2024</a:t>
            </a:fld>
            <a:endParaRPr lang="en-US" dirty="0"/>
          </a:p>
        </p:txBody>
      </p:sp>
      <p:sp>
        <p:nvSpPr>
          <p:cNvPr id="6" name="Marcador de pie de página 5"/>
          <p:cNvSpPr>
            <a:spLocks noGrp="1"/>
          </p:cNvSpPr>
          <p:nvPr>
            <p:ph type="ftr" sz="quarter" idx="11"/>
          </p:nvPr>
        </p:nvSpPr>
        <p:spPr/>
        <p:txBody>
          <a:bodyPr/>
          <a:lstStyle/>
          <a:p>
            <a:r>
              <a:rPr lang="en-US"/>
              <a:t>
              </a:t>
            </a:r>
            <a:endParaRPr lang="en-US" dirty="0"/>
          </a:p>
        </p:txBody>
      </p:sp>
      <p:sp>
        <p:nvSpPr>
          <p:cNvPr id="7" name="Marcador de número de diapositiva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2402390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MX"/>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Marcador de fecha 6"/>
          <p:cNvSpPr>
            <a:spLocks noGrp="1"/>
          </p:cNvSpPr>
          <p:nvPr>
            <p:ph type="dt" sz="half" idx="10"/>
          </p:nvPr>
        </p:nvSpPr>
        <p:spPr/>
        <p:txBody>
          <a:bodyPr/>
          <a:lstStyle/>
          <a:p>
            <a:fld id="{1D1CE32E-9DC0-47C8-A657-48F5C3E4A10B}" type="datetimeFigureOut">
              <a:rPr lang="en-US" smtClean="0"/>
              <a:t>2/7/2024</a:t>
            </a:fld>
            <a:endParaRPr lang="en-US" dirty="0"/>
          </a:p>
        </p:txBody>
      </p:sp>
      <p:sp>
        <p:nvSpPr>
          <p:cNvPr id="8" name="Marcador de pie de página 7"/>
          <p:cNvSpPr>
            <a:spLocks noGrp="1"/>
          </p:cNvSpPr>
          <p:nvPr>
            <p:ph type="ftr" sz="quarter" idx="11"/>
          </p:nvPr>
        </p:nvSpPr>
        <p:spPr/>
        <p:txBody>
          <a:bodyPr/>
          <a:lstStyle/>
          <a:p>
            <a:r>
              <a:rPr lang="en-US"/>
              <a:t>
              </a:t>
            </a:r>
            <a:endParaRPr lang="en-US" dirty="0"/>
          </a:p>
        </p:txBody>
      </p:sp>
      <p:sp>
        <p:nvSpPr>
          <p:cNvPr id="9" name="Marcador de número de diapositiva 8"/>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4193571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fecha 2"/>
          <p:cNvSpPr>
            <a:spLocks noGrp="1"/>
          </p:cNvSpPr>
          <p:nvPr>
            <p:ph type="dt" sz="half" idx="10"/>
          </p:nvPr>
        </p:nvSpPr>
        <p:spPr/>
        <p:txBody>
          <a:bodyPr/>
          <a:lstStyle/>
          <a:p>
            <a:fld id="{2BDF5C0D-8C3A-4771-A43D-83937FC700D4}" type="datetimeFigureOut">
              <a:rPr lang="en-US" smtClean="0"/>
              <a:t>2/7/2024</a:t>
            </a:fld>
            <a:endParaRPr lang="en-US" dirty="0"/>
          </a:p>
        </p:txBody>
      </p:sp>
      <p:sp>
        <p:nvSpPr>
          <p:cNvPr id="4" name="Marcador de pie de página 3"/>
          <p:cNvSpPr>
            <a:spLocks noGrp="1"/>
          </p:cNvSpPr>
          <p:nvPr>
            <p:ph type="ftr" sz="quarter" idx="11"/>
          </p:nvPr>
        </p:nvSpPr>
        <p:spPr/>
        <p:txBody>
          <a:bodyPr/>
          <a:lstStyle/>
          <a:p>
            <a:r>
              <a:rPr lang="en-US"/>
              <a:t>
              </a:t>
            </a:r>
            <a:endParaRPr lang="en-US" dirty="0"/>
          </a:p>
        </p:txBody>
      </p:sp>
      <p:sp>
        <p:nvSpPr>
          <p:cNvPr id="5" name="Marcador de número de diapositiva 4"/>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395761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0203D2D6-FCC2-425A-A4A7-8058E8C01CB1}" type="datetimeFigureOut">
              <a:rPr lang="en-US" smtClean="0"/>
              <a:t>2/7/2024</a:t>
            </a:fld>
            <a:endParaRPr lang="en-US" dirty="0"/>
          </a:p>
        </p:txBody>
      </p:sp>
      <p:sp>
        <p:nvSpPr>
          <p:cNvPr id="3" name="Marcador de pie de página 2"/>
          <p:cNvSpPr>
            <a:spLocks noGrp="1"/>
          </p:cNvSpPr>
          <p:nvPr>
            <p:ph type="ftr" sz="quarter" idx="11"/>
          </p:nvPr>
        </p:nvSpPr>
        <p:spPr/>
        <p:txBody>
          <a:bodyPr/>
          <a:lstStyle/>
          <a:p>
            <a:r>
              <a:rPr lang="en-US"/>
              <a:t>
              </a:t>
            </a:r>
            <a:endParaRPr lang="en-US" dirty="0"/>
          </a:p>
        </p:txBody>
      </p:sp>
      <p:sp>
        <p:nvSpPr>
          <p:cNvPr id="4" name="Marcador de número de diapositiva 3"/>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5214721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D8CF2683-E6E7-4CC3-9EEE-7854DD4F3545}" type="datetimeFigureOut">
              <a:rPr lang="en-US" smtClean="0"/>
              <a:t>2/7/2024</a:t>
            </a:fld>
            <a:endParaRPr lang="en-US" dirty="0"/>
          </a:p>
        </p:txBody>
      </p:sp>
      <p:sp>
        <p:nvSpPr>
          <p:cNvPr id="6" name="Marcador de pie de página 5"/>
          <p:cNvSpPr>
            <a:spLocks noGrp="1"/>
          </p:cNvSpPr>
          <p:nvPr>
            <p:ph type="ftr" sz="quarter" idx="11"/>
          </p:nvPr>
        </p:nvSpPr>
        <p:spPr/>
        <p:txBody>
          <a:bodyPr/>
          <a:lstStyle/>
          <a:p>
            <a:r>
              <a:rPr lang="en-US"/>
              <a:t>
              </a:t>
            </a:r>
            <a:endParaRPr lang="en-US" dirty="0"/>
          </a:p>
        </p:txBody>
      </p:sp>
      <p:sp>
        <p:nvSpPr>
          <p:cNvPr id="7" name="Marcador de número de diapositiva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5028592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7E120F81-B39D-4CBB-8BF3-5D6E395D0F72}" type="datetimeFigureOut">
              <a:rPr lang="en-US" smtClean="0"/>
              <a:t>2/7/2024</a:t>
            </a:fld>
            <a:endParaRPr lang="en-US" dirty="0"/>
          </a:p>
        </p:txBody>
      </p:sp>
      <p:sp>
        <p:nvSpPr>
          <p:cNvPr id="6" name="Marcador de pie de página 5"/>
          <p:cNvSpPr>
            <a:spLocks noGrp="1"/>
          </p:cNvSpPr>
          <p:nvPr>
            <p:ph type="ftr" sz="quarter" idx="11"/>
          </p:nvPr>
        </p:nvSpPr>
        <p:spPr/>
        <p:txBody>
          <a:bodyPr/>
          <a:lstStyle/>
          <a:p>
            <a:r>
              <a:rPr lang="en-US"/>
              <a:t>
              </a:t>
            </a:r>
            <a:endParaRPr lang="en-US" dirty="0"/>
          </a:p>
        </p:txBody>
      </p:sp>
      <p:sp>
        <p:nvSpPr>
          <p:cNvPr id="7" name="Marcador de número de diapositiva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4561979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4B320A-89BA-47B2-A525-92E8D10B06E4}" type="datetimeFigureOut">
              <a:rPr lang="en-US" smtClean="0"/>
              <a:t>2/7/2024</a:t>
            </a:fld>
            <a:endParaRPr lang="en-US" dirty="0"/>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
              </a:t>
            </a:r>
            <a:endParaRPr lang="en-US" dirty="0"/>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85317928"/>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741"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6D71E830-483B-0E4D-858C-7DCA12633C21}"/>
              </a:ext>
            </a:extLst>
          </p:cNvPr>
          <p:cNvPicPr>
            <a:picLocks noChangeAspect="1"/>
          </p:cNvPicPr>
          <p:nvPr/>
        </p:nvPicPr>
        <p:blipFill>
          <a:blip r:embed="rId3"/>
          <a:stretch>
            <a:fillRect/>
          </a:stretch>
        </p:blipFill>
        <p:spPr>
          <a:xfrm>
            <a:off x="5009261" y="4966255"/>
            <a:ext cx="0" cy="0"/>
          </a:xfrm>
          <a:prstGeom prst="rect">
            <a:avLst/>
          </a:prstGeom>
        </p:spPr>
      </p:pic>
      <p:pic>
        <p:nvPicPr>
          <p:cNvPr id="6" name="Imagen 5" descr="Logotipo&#10;&#10;Descripción generada automáticamente con confianza baja">
            <a:extLst>
              <a:ext uri="{FF2B5EF4-FFF2-40B4-BE49-F238E27FC236}">
                <a16:creationId xmlns:a16="http://schemas.microsoft.com/office/drawing/2014/main" id="{513AE80D-A3FA-481F-ACCA-7816AB63224A}"/>
              </a:ext>
            </a:extLst>
          </p:cNvPr>
          <p:cNvPicPr>
            <a:picLocks noChangeAspect="1"/>
          </p:cNvPicPr>
          <p:nvPr/>
        </p:nvPicPr>
        <p:blipFill>
          <a:blip r:embed="rId4"/>
          <a:stretch>
            <a:fillRect/>
          </a:stretch>
        </p:blipFill>
        <p:spPr>
          <a:xfrm>
            <a:off x="336270" y="5695003"/>
            <a:ext cx="3973789" cy="871589"/>
          </a:xfrm>
          <a:prstGeom prst="rect">
            <a:avLst/>
          </a:prstGeom>
        </p:spPr>
      </p:pic>
      <p:sp>
        <p:nvSpPr>
          <p:cNvPr id="7" name="Título 1">
            <a:extLst>
              <a:ext uri="{FF2B5EF4-FFF2-40B4-BE49-F238E27FC236}">
                <a16:creationId xmlns:a16="http://schemas.microsoft.com/office/drawing/2014/main" id="{B18D89DE-FFAA-4BAC-B1AF-E1CACEC65403}"/>
              </a:ext>
            </a:extLst>
          </p:cNvPr>
          <p:cNvSpPr txBox="1">
            <a:spLocks/>
          </p:cNvSpPr>
          <p:nvPr/>
        </p:nvSpPr>
        <p:spPr bwMode="gray">
          <a:xfrm>
            <a:off x="1463526" y="3429000"/>
            <a:ext cx="8912610" cy="513157"/>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spcBef>
                <a:spcPts val="0"/>
              </a:spcBef>
              <a:defRPr/>
            </a:pPr>
            <a:br>
              <a:rPr lang="es-MX" sz="3200" b="1" dirty="0">
                <a:ln w="10160">
                  <a:solidFill>
                    <a:schemeClr val="accent5"/>
                  </a:solidFill>
                  <a:prstDash val="solid"/>
                </a:ln>
                <a:effectLst>
                  <a:outerShdw blurRad="38100" dist="22860" dir="5400000" algn="tl" rotWithShape="0">
                    <a:srgbClr val="000000">
                      <a:alpha val="30000"/>
                    </a:srgbClr>
                  </a:outerShdw>
                </a:effectLst>
                <a:latin typeface="Montserrat SemiBold" panose="020B0604020202020204"/>
              </a:rPr>
            </a:br>
            <a:r>
              <a:rPr lang="es-MX" sz="3600" b="1" dirty="0">
                <a:latin typeface="Montserrat SemiBold" panose="020B0604020202020204"/>
              </a:rPr>
              <a:t>Taller de llenado de Formatos de la Contraloría Social del Programa</a:t>
            </a:r>
          </a:p>
          <a:p>
            <a:pPr algn="ctr">
              <a:spcBef>
                <a:spcPts val="0"/>
              </a:spcBef>
              <a:defRPr/>
            </a:pPr>
            <a:r>
              <a:rPr lang="es-MX" sz="3600" b="1" dirty="0">
                <a:latin typeface="Montserrat SemiBold" panose="020B0604020202020204"/>
              </a:rPr>
              <a:t>U-247 PRODEP 2023 </a:t>
            </a:r>
          </a:p>
          <a:p>
            <a:pPr algn="ctr">
              <a:spcBef>
                <a:spcPts val="0"/>
              </a:spcBef>
              <a:defRPr/>
            </a:pPr>
            <a:r>
              <a:rPr lang="es-MX" sz="3600" b="1" dirty="0">
                <a:latin typeface="Montserrat SemiBold" panose="020B0604020202020204"/>
              </a:rPr>
              <a:t>y su Seguimiento en el SICS</a:t>
            </a:r>
            <a:endParaRPr lang="es-MX" sz="4400" b="1" dirty="0">
              <a:latin typeface="Montserrat SemiBold" panose="020B0604020202020204"/>
            </a:endParaRPr>
          </a:p>
        </p:txBody>
      </p:sp>
      <p:sp>
        <p:nvSpPr>
          <p:cNvPr id="9" name="Subtítulo 2">
            <a:extLst>
              <a:ext uri="{FF2B5EF4-FFF2-40B4-BE49-F238E27FC236}">
                <a16:creationId xmlns:a16="http://schemas.microsoft.com/office/drawing/2014/main" id="{771012A2-D1DE-4C11-9536-E9E983BF097D}"/>
              </a:ext>
            </a:extLst>
          </p:cNvPr>
          <p:cNvSpPr txBox="1">
            <a:spLocks/>
          </p:cNvSpPr>
          <p:nvPr/>
        </p:nvSpPr>
        <p:spPr>
          <a:xfrm>
            <a:off x="437959" y="4173548"/>
            <a:ext cx="10963744" cy="1366250"/>
          </a:xfrm>
          <a:prstGeom prst="rect">
            <a:avLst/>
          </a:prstGeom>
        </p:spPr>
        <p:txBody>
          <a:bodyPr>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lnSpc>
                <a:spcPct val="80000"/>
              </a:lnSpc>
              <a:buNone/>
            </a:pPr>
            <a:r>
              <a:rPr lang="es-MX" b="1" dirty="0">
                <a:solidFill>
                  <a:schemeClr val="bg2"/>
                </a:solidFill>
                <a:latin typeface="Montserrat SemiBold" panose="00000700000000000000" pitchFamily="2" charset="0"/>
              </a:rPr>
              <a:t>Objetivos: </a:t>
            </a:r>
          </a:p>
          <a:p>
            <a:pPr>
              <a:lnSpc>
                <a:spcPct val="80000"/>
              </a:lnSpc>
              <a:buFont typeface="Wingdings" panose="05000000000000000000" pitchFamily="2" charset="2"/>
              <a:buChar char="ü"/>
            </a:pPr>
            <a:r>
              <a:rPr lang="es-MX" b="1" dirty="0">
                <a:solidFill>
                  <a:schemeClr val="bg2"/>
                </a:solidFill>
                <a:latin typeface="Montserrat SemiBold" panose="00000700000000000000" pitchFamily="2" charset="0"/>
              </a:rPr>
              <a:t>Conocer el Seguimiento de Actividades de Contraloría Social y los documentos a utilizar</a:t>
            </a:r>
          </a:p>
          <a:p>
            <a:pPr>
              <a:lnSpc>
                <a:spcPct val="80000"/>
              </a:lnSpc>
              <a:buFont typeface="Wingdings" panose="05000000000000000000" pitchFamily="2" charset="2"/>
              <a:buChar char="ü"/>
            </a:pPr>
            <a:r>
              <a:rPr lang="es-MX" b="1" dirty="0" err="1">
                <a:solidFill>
                  <a:schemeClr val="bg2"/>
                </a:solidFill>
                <a:latin typeface="Montserrat SemiBold" panose="00000700000000000000" pitchFamily="2" charset="0"/>
              </a:rPr>
              <a:t>Requisitar</a:t>
            </a:r>
            <a:r>
              <a:rPr lang="es-MX" b="1" dirty="0">
                <a:solidFill>
                  <a:schemeClr val="bg2"/>
                </a:solidFill>
                <a:latin typeface="Montserrat SemiBold" panose="00000700000000000000" pitchFamily="2" charset="0"/>
              </a:rPr>
              <a:t> de manera correcta los formatos de Contraloría Social 2023.</a:t>
            </a:r>
          </a:p>
        </p:txBody>
      </p:sp>
    </p:spTree>
    <p:extLst>
      <p:ext uri="{BB962C8B-B14F-4D97-AF65-F5344CB8AC3E}">
        <p14:creationId xmlns:p14="http://schemas.microsoft.com/office/powerpoint/2010/main" val="3621043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D716ECF0-34FD-D6BD-B4B4-8AE7AC6B8B2B}"/>
              </a:ext>
            </a:extLst>
          </p:cNvPr>
          <p:cNvPicPr>
            <a:picLocks noChangeAspect="1"/>
          </p:cNvPicPr>
          <p:nvPr/>
        </p:nvPicPr>
        <p:blipFill>
          <a:blip r:embed="rId2"/>
          <a:stretch>
            <a:fillRect/>
          </a:stretch>
        </p:blipFill>
        <p:spPr>
          <a:xfrm>
            <a:off x="3096578" y="0"/>
            <a:ext cx="5998843" cy="6858000"/>
          </a:xfrm>
          <a:prstGeom prst="rect">
            <a:avLst/>
          </a:prstGeom>
        </p:spPr>
      </p:pic>
      <p:sp>
        <p:nvSpPr>
          <p:cNvPr id="9" name="CuadroTexto 8">
            <a:extLst>
              <a:ext uri="{FF2B5EF4-FFF2-40B4-BE49-F238E27FC236}">
                <a16:creationId xmlns:a16="http://schemas.microsoft.com/office/drawing/2014/main" id="{49847368-50DC-421E-2B43-FE8E5106F586}"/>
              </a:ext>
            </a:extLst>
          </p:cNvPr>
          <p:cNvSpPr txBox="1"/>
          <p:nvPr/>
        </p:nvSpPr>
        <p:spPr>
          <a:xfrm>
            <a:off x="3714749" y="3209925"/>
            <a:ext cx="4810126" cy="600164"/>
          </a:xfrm>
          <a:prstGeom prst="rect">
            <a:avLst/>
          </a:prstGeom>
          <a:solidFill>
            <a:schemeClr val="bg1"/>
          </a:solidFill>
          <a:ln>
            <a:solidFill>
              <a:schemeClr val="tx1"/>
            </a:solidFill>
          </a:ln>
        </p:spPr>
        <p:txBody>
          <a:bodyPr wrap="square" rtlCol="0">
            <a:spAutoFit/>
          </a:bodyPr>
          <a:lstStyle/>
          <a:p>
            <a:r>
              <a:rPr lang="es-MX" sz="1100" dirty="0">
                <a:latin typeface="Arial" panose="020B0604020202020204" pitchFamily="34" charset="0"/>
                <a:cs typeface="Arial" panose="020B0604020202020204" pitchFamily="34" charset="0"/>
              </a:rPr>
              <a:t>Verificar que se hayan realizado todas las actividades programadas en el PITCS al cierre del año</a:t>
            </a:r>
          </a:p>
          <a:p>
            <a:r>
              <a:rPr lang="es-MX" sz="1100" dirty="0">
                <a:latin typeface="Arial" panose="020B0604020202020204" pitchFamily="34" charset="0"/>
                <a:cs typeface="Arial" panose="020B0604020202020204" pitchFamily="34" charset="0"/>
              </a:rPr>
              <a:t>Realizar el Informe Final de CCS y subirlo a la Página de la Universidad</a:t>
            </a:r>
          </a:p>
        </p:txBody>
      </p:sp>
    </p:spTree>
    <p:extLst>
      <p:ext uri="{BB962C8B-B14F-4D97-AF65-F5344CB8AC3E}">
        <p14:creationId xmlns:p14="http://schemas.microsoft.com/office/powerpoint/2010/main" val="40354321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24594BDE-3CC6-78F4-36A5-D0A7B2F881BD}"/>
              </a:ext>
            </a:extLst>
          </p:cNvPr>
          <p:cNvPicPr>
            <a:picLocks noChangeAspect="1"/>
          </p:cNvPicPr>
          <p:nvPr/>
        </p:nvPicPr>
        <p:blipFill>
          <a:blip r:embed="rId2"/>
          <a:stretch>
            <a:fillRect/>
          </a:stretch>
        </p:blipFill>
        <p:spPr>
          <a:xfrm>
            <a:off x="3104204" y="0"/>
            <a:ext cx="5983592" cy="6858000"/>
          </a:xfrm>
          <a:prstGeom prst="rect">
            <a:avLst/>
          </a:prstGeom>
        </p:spPr>
      </p:pic>
      <p:sp>
        <p:nvSpPr>
          <p:cNvPr id="3" name="CuadroTexto 2">
            <a:extLst>
              <a:ext uri="{FF2B5EF4-FFF2-40B4-BE49-F238E27FC236}">
                <a16:creationId xmlns:a16="http://schemas.microsoft.com/office/drawing/2014/main" id="{BD597939-2C98-62FF-CEE8-28A702719640}"/>
              </a:ext>
            </a:extLst>
          </p:cNvPr>
          <p:cNvSpPr txBox="1"/>
          <p:nvPr/>
        </p:nvSpPr>
        <p:spPr>
          <a:xfrm>
            <a:off x="3800475" y="3209925"/>
            <a:ext cx="4781550" cy="615553"/>
          </a:xfrm>
          <a:prstGeom prst="rect">
            <a:avLst/>
          </a:prstGeom>
          <a:solidFill>
            <a:schemeClr val="bg1"/>
          </a:solidFill>
          <a:ln>
            <a:solidFill>
              <a:schemeClr val="tx1"/>
            </a:solidFill>
          </a:ln>
        </p:spPr>
        <p:txBody>
          <a:bodyPr wrap="square" rtlCol="0">
            <a:spAutoFit/>
          </a:bodyPr>
          <a:lstStyle/>
          <a:p>
            <a:r>
              <a:rPr lang="es-MX" sz="1200" dirty="0">
                <a:latin typeface="Arial" panose="020B0604020202020204" pitchFamily="34" charset="0"/>
                <a:cs typeface="Arial" panose="020B0604020202020204" pitchFamily="34" charset="0"/>
              </a:rPr>
              <a:t>1.	</a:t>
            </a:r>
            <a:r>
              <a:rPr lang="es-MX" sz="1100" dirty="0">
                <a:latin typeface="Arial" panose="020B0604020202020204" pitchFamily="34" charset="0"/>
                <a:cs typeface="Arial" panose="020B0604020202020204" pitchFamily="34" charset="0"/>
              </a:rPr>
              <a:t>Elaborar reporte final de Quejas y Denuncias</a:t>
            </a:r>
          </a:p>
          <a:p>
            <a:r>
              <a:rPr lang="es-MX" sz="1100" dirty="0">
                <a:latin typeface="Arial" panose="020B0604020202020204" pitchFamily="34" charset="0"/>
                <a:cs typeface="Arial" panose="020B0604020202020204" pitchFamily="34" charset="0"/>
              </a:rPr>
              <a:t>2.	Analizar los resultados y elaborar un reporte final de CS y Acciones de Mejora para el siguiente ejercicio fiscal</a:t>
            </a:r>
          </a:p>
        </p:txBody>
      </p:sp>
    </p:spTree>
    <p:extLst>
      <p:ext uri="{BB962C8B-B14F-4D97-AF65-F5344CB8AC3E}">
        <p14:creationId xmlns:p14="http://schemas.microsoft.com/office/powerpoint/2010/main" val="41364318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ítulo 1"/>
          <p:cNvSpPr txBox="1">
            <a:spLocks/>
          </p:cNvSpPr>
          <p:nvPr/>
        </p:nvSpPr>
        <p:spPr bwMode="gray">
          <a:xfrm>
            <a:off x="1104900" y="516013"/>
            <a:ext cx="9839912" cy="1644837"/>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600" dirty="0">
                <a:ln w="0"/>
                <a:solidFill>
                  <a:sysClr val="windowText" lastClr="000000"/>
                </a:solidFill>
                <a:latin typeface="Montserrat"/>
              </a:rPr>
              <a:t>Una vez que se esté registrando en el SICS el Comité de Contraloría Social, el Sistema genera una clave de registro, la cual identifica a la Universidad para la Función Pública. </a:t>
            </a:r>
          </a:p>
          <a:p>
            <a:endParaRPr lang="en-US" sz="1600" dirty="0">
              <a:ln w="0"/>
              <a:solidFill>
                <a:sysClr val="windowText" lastClr="000000"/>
              </a:solidFill>
              <a:latin typeface="Montserrat"/>
            </a:endParaRPr>
          </a:p>
          <a:p>
            <a:r>
              <a:rPr lang="en-US" sz="1600" dirty="0">
                <a:ln w="0"/>
                <a:solidFill>
                  <a:sysClr val="windowText" lastClr="000000"/>
                </a:solidFill>
                <a:latin typeface="Montserrat"/>
              </a:rPr>
              <a:t>Esta clave es la que van anotar en todas las minutas que realicen (sólo la primer minuta no lleva la clave de registro).</a:t>
            </a:r>
          </a:p>
        </p:txBody>
      </p:sp>
      <p:pic>
        <p:nvPicPr>
          <p:cNvPr id="21" name="Imagen 20"/>
          <p:cNvPicPr>
            <a:picLocks noChangeAspect="1"/>
          </p:cNvPicPr>
          <p:nvPr/>
        </p:nvPicPr>
        <p:blipFill>
          <a:blip r:embed="rId2"/>
          <a:stretch>
            <a:fillRect/>
          </a:stretch>
        </p:blipFill>
        <p:spPr>
          <a:xfrm>
            <a:off x="902319" y="2331443"/>
            <a:ext cx="9333785" cy="3279932"/>
          </a:xfrm>
          <a:prstGeom prst="rect">
            <a:avLst/>
          </a:prstGeom>
        </p:spPr>
      </p:pic>
      <p:cxnSp>
        <p:nvCxnSpPr>
          <p:cNvPr id="23" name="Conector recto de flecha 22"/>
          <p:cNvCxnSpPr/>
          <p:nvPr/>
        </p:nvCxnSpPr>
        <p:spPr>
          <a:xfrm>
            <a:off x="5806156" y="2689412"/>
            <a:ext cx="799039" cy="152198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4" name="Rectángulo 23"/>
          <p:cNvSpPr/>
          <p:nvPr/>
        </p:nvSpPr>
        <p:spPr>
          <a:xfrm>
            <a:off x="988044" y="5781969"/>
            <a:ext cx="9333785" cy="62529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107000"/>
              </a:lnSpc>
              <a:spcAft>
                <a:spcPts val="800"/>
              </a:spcAft>
            </a:pPr>
            <a:r>
              <a:rPr lang="es-MX" sz="1100" b="1" dirty="0">
                <a:solidFill>
                  <a:prstClr val="black"/>
                </a:solidFill>
                <a:latin typeface="Montserrat" panose="00000500000000000000" pitchFamily="2" charset="0"/>
                <a:ea typeface="Calibri" panose="020F0502020204030204" pitchFamily="34" charset="0"/>
                <a:cs typeface="Times New Roman" panose="02020603050405020304" pitchFamily="18" charset="0"/>
              </a:rPr>
              <a:t>La Clave de Registro del Comité, está conformada por el ejercicio fiscal, el ramo administrativo, la clave presupuestaria del programa, la clave de la Instancia Normativa, la clave de la entidad federativa, la clave del municipio, la clave de la localidad, el número consecutivo y el número de apoyos a vigilar por el Comité. </a:t>
            </a:r>
          </a:p>
        </p:txBody>
      </p:sp>
      <p:sp>
        <p:nvSpPr>
          <p:cNvPr id="26" name="Rectángulo 25"/>
          <p:cNvSpPr/>
          <p:nvPr/>
        </p:nvSpPr>
        <p:spPr>
          <a:xfrm>
            <a:off x="5912747" y="4211393"/>
            <a:ext cx="3558314" cy="338554"/>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1600" dirty="0">
                <a:ln w="0"/>
                <a:solidFill>
                  <a:sysClr val="windowText" lastClr="000000"/>
                </a:solidFill>
                <a:latin typeface="Calibri" panose="020F0502020204030204" pitchFamily="34" charset="0"/>
                <a:ea typeface="Times New Roman" panose="02020603050405020304" pitchFamily="18" charset="0"/>
                <a:cs typeface="Times New Roman" panose="02020603050405020304" pitchFamily="18" charset="0"/>
              </a:rPr>
              <a:t>2022-11-S247-04-514-01-001-2336-1/1</a:t>
            </a:r>
            <a:endParaRPr lang="es-MX" sz="1600" dirty="0">
              <a:ln w="0"/>
              <a:solidFill>
                <a:sysClr val="windowText" lastClr="000000"/>
              </a:solidFill>
              <a:latin typeface="Calibri" panose="020F0502020204030204" pitchFamily="34" charset="0"/>
              <a:ea typeface="Times New Roman" panose="02020603050405020304" pitchFamily="18" charset="0"/>
              <a:cs typeface="Times New Roman" panose="02020603050405020304" pitchFamily="18" charset="0"/>
            </a:endParaRPr>
          </a:p>
        </p:txBody>
      </p:sp>
      <p:grpSp>
        <p:nvGrpSpPr>
          <p:cNvPr id="15" name="Grupo 14"/>
          <p:cNvGrpSpPr/>
          <p:nvPr/>
        </p:nvGrpSpPr>
        <p:grpSpPr>
          <a:xfrm>
            <a:off x="3948056" y="149338"/>
            <a:ext cx="3571541" cy="440936"/>
            <a:chOff x="3136593" y="140010"/>
            <a:chExt cx="4565882" cy="712866"/>
          </a:xfrm>
        </p:grpSpPr>
        <p:pic>
          <p:nvPicPr>
            <p:cNvPr id="16" name="Imagen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6593" y="140010"/>
              <a:ext cx="3931181" cy="712866"/>
            </a:xfrm>
            <a:prstGeom prst="rect">
              <a:avLst/>
            </a:prstGeom>
          </p:spPr>
        </p:pic>
        <p:pic>
          <p:nvPicPr>
            <p:cNvPr id="18" name="Imagen 17"/>
            <p:cNvPicPr/>
            <p:nvPr/>
          </p:nvPicPr>
          <p:blipFill>
            <a:blip r:embed="rId4"/>
            <a:stretch>
              <a:fillRect/>
            </a:stretch>
          </p:blipFill>
          <p:spPr>
            <a:xfrm>
              <a:off x="7067774" y="246016"/>
              <a:ext cx="634701" cy="528535"/>
            </a:xfrm>
            <a:prstGeom prst="rect">
              <a:avLst/>
            </a:prstGeom>
          </p:spPr>
        </p:pic>
      </p:grpSp>
    </p:spTree>
    <p:extLst>
      <p:ext uri="{BB962C8B-B14F-4D97-AF65-F5344CB8AC3E}">
        <p14:creationId xmlns:p14="http://schemas.microsoft.com/office/powerpoint/2010/main" val="33428090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p:nvPr/>
        </p:nvPicPr>
        <p:blipFill>
          <a:blip r:embed="rId2"/>
          <a:stretch>
            <a:fillRect/>
          </a:stretch>
        </p:blipFill>
        <p:spPr>
          <a:xfrm>
            <a:off x="11430617" y="705652"/>
            <a:ext cx="677731" cy="649227"/>
          </a:xfrm>
          <a:prstGeom prst="rect">
            <a:avLst/>
          </a:prstGeom>
        </p:spPr>
      </p:pic>
      <p:sp>
        <p:nvSpPr>
          <p:cNvPr id="17" name="Rectángulo 16"/>
          <p:cNvSpPr/>
          <p:nvPr/>
        </p:nvSpPr>
        <p:spPr>
          <a:xfrm>
            <a:off x="2633946" y="73093"/>
            <a:ext cx="5629233" cy="523220"/>
          </a:xfrm>
          <a:prstGeom prst="rect">
            <a:avLst/>
          </a:prstGeom>
          <a:solidFill>
            <a:srgbClr val="990000"/>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lvl="0" algn="just">
              <a:spcAft>
                <a:spcPts val="0"/>
              </a:spcAft>
            </a:pPr>
            <a:r>
              <a:rPr lang="es-ES_tradnl" sz="2800" dirty="0">
                <a:ln w="0"/>
                <a:effectLst>
                  <a:outerShdw blurRad="38100" dist="19050" dir="2700000" algn="tl" rotWithShape="0">
                    <a:schemeClr val="dk1">
                      <a:alpha val="40000"/>
                    </a:schemeClr>
                  </a:outerShdw>
                </a:effectLst>
                <a:latin typeface="Montserrat" panose="00000500000000000000" pitchFamily="2" charset="0"/>
                <a:ea typeface="MS Mincho"/>
                <a:cs typeface="Times New Roman" panose="02020603050405020304" pitchFamily="18" charset="0"/>
              </a:rPr>
              <a:t>Anexo 3. Acta de Constitución </a:t>
            </a:r>
            <a:endParaRPr lang="es-MX" sz="4000" dirty="0">
              <a:ln w="0"/>
              <a:effectLst>
                <a:outerShdw blurRad="38100" dist="19050" dir="2700000" algn="tl" rotWithShape="0">
                  <a:schemeClr val="dk1">
                    <a:alpha val="40000"/>
                  </a:schemeClr>
                </a:outerShdw>
              </a:effectLst>
              <a:latin typeface="Montserrat" panose="00000500000000000000" pitchFamily="2" charset="0"/>
              <a:ea typeface="MS Mincho"/>
              <a:cs typeface="Times New Roman" panose="02020603050405020304" pitchFamily="18" charset="0"/>
            </a:endParaRPr>
          </a:p>
        </p:txBody>
      </p:sp>
      <p:pic>
        <p:nvPicPr>
          <p:cNvPr id="14" name="Imagen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78178" y="125980"/>
            <a:ext cx="2930172" cy="470333"/>
          </a:xfrm>
          <a:prstGeom prst="rect">
            <a:avLst/>
          </a:prstGeom>
        </p:spPr>
      </p:pic>
      <p:pic>
        <p:nvPicPr>
          <p:cNvPr id="2" name="Imagen 1">
            <a:extLst>
              <a:ext uri="{FF2B5EF4-FFF2-40B4-BE49-F238E27FC236}">
                <a16:creationId xmlns:a16="http://schemas.microsoft.com/office/drawing/2014/main" id="{F99B5096-5459-CA0C-6122-92E4868E3F5B}"/>
              </a:ext>
            </a:extLst>
          </p:cNvPr>
          <p:cNvPicPr>
            <a:picLocks noChangeAspect="1"/>
          </p:cNvPicPr>
          <p:nvPr/>
        </p:nvPicPr>
        <p:blipFill>
          <a:blip r:embed="rId4"/>
          <a:stretch>
            <a:fillRect/>
          </a:stretch>
        </p:blipFill>
        <p:spPr>
          <a:xfrm>
            <a:off x="0" y="816111"/>
            <a:ext cx="12192000" cy="5225777"/>
          </a:xfrm>
          <a:prstGeom prst="rect">
            <a:avLst/>
          </a:prstGeom>
        </p:spPr>
      </p:pic>
      <p:sp>
        <p:nvSpPr>
          <p:cNvPr id="3" name="Rectángulo 2">
            <a:extLst>
              <a:ext uri="{FF2B5EF4-FFF2-40B4-BE49-F238E27FC236}">
                <a16:creationId xmlns:a16="http://schemas.microsoft.com/office/drawing/2014/main" id="{A0128238-EEBF-55E8-104A-83612B901211}"/>
              </a:ext>
            </a:extLst>
          </p:cNvPr>
          <p:cNvSpPr/>
          <p:nvPr/>
        </p:nvSpPr>
        <p:spPr>
          <a:xfrm>
            <a:off x="219075" y="6041888"/>
            <a:ext cx="8959103" cy="6463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s-ES_tradnl" b="1" dirty="0">
                <a:solidFill>
                  <a:srgbClr val="000000"/>
                </a:solidFill>
                <a:latin typeface="Montserrat SemiBold" panose="020B0604020202020204" charset="0"/>
                <a:ea typeface="MS Mincho"/>
              </a:rPr>
              <a:t>Capturar a más tardar dentro de los 15 días hábiles (21 días naturales) posteriores a la fecha de su constitución.</a:t>
            </a:r>
            <a:endParaRPr lang="es-MX" dirty="0">
              <a:latin typeface="Montserrat SemiBold" panose="020B0604020202020204" charset="0"/>
            </a:endParaRPr>
          </a:p>
        </p:txBody>
      </p:sp>
    </p:spTree>
    <p:extLst>
      <p:ext uri="{BB962C8B-B14F-4D97-AF65-F5344CB8AC3E}">
        <p14:creationId xmlns:p14="http://schemas.microsoft.com/office/powerpoint/2010/main" val="35224511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p:nvPr/>
        </p:nvPicPr>
        <p:blipFill>
          <a:blip r:embed="rId2"/>
          <a:stretch>
            <a:fillRect/>
          </a:stretch>
        </p:blipFill>
        <p:spPr>
          <a:xfrm>
            <a:off x="11430617" y="705652"/>
            <a:ext cx="677731" cy="649227"/>
          </a:xfrm>
          <a:prstGeom prst="rect">
            <a:avLst/>
          </a:prstGeom>
        </p:spPr>
      </p:pic>
      <p:sp>
        <p:nvSpPr>
          <p:cNvPr id="17" name="Rectángulo 16"/>
          <p:cNvSpPr/>
          <p:nvPr/>
        </p:nvSpPr>
        <p:spPr>
          <a:xfrm>
            <a:off x="2633946" y="73093"/>
            <a:ext cx="6243354" cy="523220"/>
          </a:xfrm>
          <a:prstGeom prst="rect">
            <a:avLst/>
          </a:prstGeom>
          <a:solidFill>
            <a:srgbClr val="990000"/>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lvl="0" algn="just">
              <a:spcAft>
                <a:spcPts val="0"/>
              </a:spcAft>
            </a:pPr>
            <a:r>
              <a:rPr lang="es-ES_tradnl" sz="2800" dirty="0">
                <a:ln w="0"/>
                <a:effectLst>
                  <a:outerShdw blurRad="38100" dist="19050" dir="2700000" algn="tl" rotWithShape="0">
                    <a:schemeClr val="dk1">
                      <a:alpha val="40000"/>
                    </a:schemeClr>
                  </a:outerShdw>
                </a:effectLst>
                <a:latin typeface="Montserrat" panose="00000500000000000000" pitchFamily="2" charset="0"/>
                <a:ea typeface="MS Mincho"/>
                <a:cs typeface="Times New Roman" panose="02020603050405020304" pitchFamily="18" charset="0"/>
              </a:rPr>
              <a:t>Anexo 4. Acta de Sustitución </a:t>
            </a:r>
            <a:endParaRPr lang="es-MX" sz="4000" dirty="0">
              <a:ln w="0"/>
              <a:effectLst>
                <a:outerShdw blurRad="38100" dist="19050" dir="2700000" algn="tl" rotWithShape="0">
                  <a:schemeClr val="dk1">
                    <a:alpha val="40000"/>
                  </a:schemeClr>
                </a:outerShdw>
              </a:effectLst>
              <a:latin typeface="Montserrat" panose="00000500000000000000" pitchFamily="2" charset="0"/>
              <a:ea typeface="MS Mincho"/>
              <a:cs typeface="Times New Roman" panose="02020603050405020304" pitchFamily="18" charset="0"/>
            </a:endParaRPr>
          </a:p>
        </p:txBody>
      </p:sp>
      <p:pic>
        <p:nvPicPr>
          <p:cNvPr id="14" name="Imagen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78178" y="125980"/>
            <a:ext cx="2930172" cy="470333"/>
          </a:xfrm>
          <a:prstGeom prst="rect">
            <a:avLst/>
          </a:prstGeom>
        </p:spPr>
      </p:pic>
      <p:pic>
        <p:nvPicPr>
          <p:cNvPr id="3" name="Imagen 2">
            <a:extLst>
              <a:ext uri="{FF2B5EF4-FFF2-40B4-BE49-F238E27FC236}">
                <a16:creationId xmlns:a16="http://schemas.microsoft.com/office/drawing/2014/main" id="{619C2D67-56D7-C040-CFB3-7F0100A16EA8}"/>
              </a:ext>
            </a:extLst>
          </p:cNvPr>
          <p:cNvPicPr>
            <a:picLocks noChangeAspect="1"/>
          </p:cNvPicPr>
          <p:nvPr/>
        </p:nvPicPr>
        <p:blipFill>
          <a:blip r:embed="rId4"/>
          <a:stretch>
            <a:fillRect/>
          </a:stretch>
        </p:blipFill>
        <p:spPr>
          <a:xfrm>
            <a:off x="83652" y="782052"/>
            <a:ext cx="11858625" cy="5293895"/>
          </a:xfrm>
          <a:prstGeom prst="rect">
            <a:avLst/>
          </a:prstGeom>
        </p:spPr>
      </p:pic>
    </p:spTree>
    <p:extLst>
      <p:ext uri="{BB962C8B-B14F-4D97-AF65-F5344CB8AC3E}">
        <p14:creationId xmlns:p14="http://schemas.microsoft.com/office/powerpoint/2010/main" val="25794989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p:nvPr/>
        </p:nvPicPr>
        <p:blipFill>
          <a:blip r:embed="rId2"/>
          <a:stretch>
            <a:fillRect/>
          </a:stretch>
        </p:blipFill>
        <p:spPr>
          <a:xfrm>
            <a:off x="11430617" y="705652"/>
            <a:ext cx="677731" cy="649227"/>
          </a:xfrm>
          <a:prstGeom prst="rect">
            <a:avLst/>
          </a:prstGeom>
        </p:spPr>
      </p:pic>
      <p:sp>
        <p:nvSpPr>
          <p:cNvPr id="17" name="Rectángulo 16"/>
          <p:cNvSpPr/>
          <p:nvPr/>
        </p:nvSpPr>
        <p:spPr>
          <a:xfrm>
            <a:off x="2633946" y="73093"/>
            <a:ext cx="6386229" cy="523220"/>
          </a:xfrm>
          <a:prstGeom prst="rect">
            <a:avLst/>
          </a:prstGeom>
          <a:solidFill>
            <a:srgbClr val="990000"/>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lvl="0" algn="just">
              <a:spcAft>
                <a:spcPts val="0"/>
              </a:spcAft>
            </a:pPr>
            <a:r>
              <a:rPr lang="es-ES_tradnl" sz="2800" dirty="0">
                <a:ln w="0"/>
                <a:effectLst>
                  <a:outerShdw blurRad="38100" dist="19050" dir="2700000" algn="tl" rotWithShape="0">
                    <a:schemeClr val="dk1">
                      <a:alpha val="40000"/>
                    </a:schemeClr>
                  </a:outerShdw>
                </a:effectLst>
                <a:latin typeface="Montserrat" panose="00000500000000000000" pitchFamily="2" charset="0"/>
                <a:ea typeface="MS Mincho"/>
                <a:cs typeface="Times New Roman" panose="02020603050405020304" pitchFamily="18" charset="0"/>
              </a:rPr>
              <a:t>Anexo 5. Solicitud de Información </a:t>
            </a:r>
            <a:endParaRPr lang="es-MX" sz="4000" dirty="0">
              <a:ln w="0"/>
              <a:effectLst>
                <a:outerShdw blurRad="38100" dist="19050" dir="2700000" algn="tl" rotWithShape="0">
                  <a:schemeClr val="dk1">
                    <a:alpha val="40000"/>
                  </a:schemeClr>
                </a:outerShdw>
              </a:effectLst>
              <a:latin typeface="Montserrat" panose="00000500000000000000" pitchFamily="2" charset="0"/>
              <a:ea typeface="MS Mincho"/>
              <a:cs typeface="Times New Roman" panose="02020603050405020304" pitchFamily="18" charset="0"/>
            </a:endParaRPr>
          </a:p>
        </p:txBody>
      </p:sp>
      <p:pic>
        <p:nvPicPr>
          <p:cNvPr id="14" name="Imagen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78178" y="125980"/>
            <a:ext cx="2930172" cy="470333"/>
          </a:xfrm>
          <a:prstGeom prst="rect">
            <a:avLst/>
          </a:prstGeom>
        </p:spPr>
      </p:pic>
      <p:pic>
        <p:nvPicPr>
          <p:cNvPr id="2" name="Imagen 1">
            <a:extLst>
              <a:ext uri="{FF2B5EF4-FFF2-40B4-BE49-F238E27FC236}">
                <a16:creationId xmlns:a16="http://schemas.microsoft.com/office/drawing/2014/main" id="{EA1E3F92-1BDD-A69C-229B-43767DA73828}"/>
              </a:ext>
            </a:extLst>
          </p:cNvPr>
          <p:cNvPicPr>
            <a:picLocks noChangeAspect="1"/>
          </p:cNvPicPr>
          <p:nvPr/>
        </p:nvPicPr>
        <p:blipFill>
          <a:blip r:embed="rId4"/>
          <a:stretch>
            <a:fillRect/>
          </a:stretch>
        </p:blipFill>
        <p:spPr>
          <a:xfrm>
            <a:off x="3159435" y="632559"/>
            <a:ext cx="4841570" cy="6152348"/>
          </a:xfrm>
          <a:prstGeom prst="rect">
            <a:avLst/>
          </a:prstGeom>
        </p:spPr>
      </p:pic>
    </p:spTree>
    <p:extLst>
      <p:ext uri="{BB962C8B-B14F-4D97-AF65-F5344CB8AC3E}">
        <p14:creationId xmlns:p14="http://schemas.microsoft.com/office/powerpoint/2010/main" val="23763990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p:nvPr/>
        </p:nvPicPr>
        <p:blipFill>
          <a:blip r:embed="rId2"/>
          <a:stretch>
            <a:fillRect/>
          </a:stretch>
        </p:blipFill>
        <p:spPr>
          <a:xfrm>
            <a:off x="11430617" y="705652"/>
            <a:ext cx="677731" cy="649227"/>
          </a:xfrm>
          <a:prstGeom prst="rect">
            <a:avLst/>
          </a:prstGeom>
        </p:spPr>
      </p:pic>
      <p:sp>
        <p:nvSpPr>
          <p:cNvPr id="17" name="Rectángulo 16"/>
          <p:cNvSpPr/>
          <p:nvPr/>
        </p:nvSpPr>
        <p:spPr>
          <a:xfrm>
            <a:off x="1914525" y="73093"/>
            <a:ext cx="7263653" cy="523220"/>
          </a:xfrm>
          <a:prstGeom prst="rect">
            <a:avLst/>
          </a:prstGeom>
          <a:solidFill>
            <a:srgbClr val="990000"/>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lvl="0" algn="just">
              <a:spcAft>
                <a:spcPts val="0"/>
              </a:spcAft>
            </a:pPr>
            <a:r>
              <a:rPr lang="es-ES_tradnl" sz="2800" dirty="0">
                <a:ln w="0"/>
                <a:effectLst>
                  <a:outerShdw blurRad="38100" dist="19050" dir="2700000" algn="tl" rotWithShape="0">
                    <a:schemeClr val="dk1">
                      <a:alpha val="40000"/>
                    </a:schemeClr>
                  </a:outerShdw>
                </a:effectLst>
                <a:latin typeface="Montserrat" panose="00000500000000000000" pitchFamily="2" charset="0"/>
                <a:ea typeface="MS Mincho"/>
                <a:cs typeface="Times New Roman" panose="02020603050405020304" pitchFamily="18" charset="0"/>
              </a:rPr>
              <a:t>Anexo 6. Informe del Comité </a:t>
            </a:r>
            <a:endParaRPr lang="es-MX" sz="4000" dirty="0">
              <a:ln w="0"/>
              <a:effectLst>
                <a:outerShdw blurRad="38100" dist="19050" dir="2700000" algn="tl" rotWithShape="0">
                  <a:schemeClr val="dk1">
                    <a:alpha val="40000"/>
                  </a:schemeClr>
                </a:outerShdw>
              </a:effectLst>
              <a:latin typeface="Montserrat" panose="00000500000000000000" pitchFamily="2" charset="0"/>
              <a:ea typeface="MS Mincho"/>
              <a:cs typeface="Times New Roman" panose="02020603050405020304" pitchFamily="18" charset="0"/>
            </a:endParaRPr>
          </a:p>
        </p:txBody>
      </p:sp>
      <p:pic>
        <p:nvPicPr>
          <p:cNvPr id="14" name="Imagen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78178" y="125980"/>
            <a:ext cx="2930172" cy="470333"/>
          </a:xfrm>
          <a:prstGeom prst="rect">
            <a:avLst/>
          </a:prstGeom>
        </p:spPr>
      </p:pic>
      <p:pic>
        <p:nvPicPr>
          <p:cNvPr id="3" name="Imagen 2">
            <a:extLst>
              <a:ext uri="{FF2B5EF4-FFF2-40B4-BE49-F238E27FC236}">
                <a16:creationId xmlns:a16="http://schemas.microsoft.com/office/drawing/2014/main" id="{34B38B38-F597-7BE6-2C27-4CF5068A961A}"/>
              </a:ext>
            </a:extLst>
          </p:cNvPr>
          <p:cNvPicPr>
            <a:picLocks noChangeAspect="1"/>
          </p:cNvPicPr>
          <p:nvPr/>
        </p:nvPicPr>
        <p:blipFill>
          <a:blip r:embed="rId4"/>
          <a:stretch>
            <a:fillRect/>
          </a:stretch>
        </p:blipFill>
        <p:spPr>
          <a:xfrm>
            <a:off x="1914525" y="705652"/>
            <a:ext cx="7456906" cy="5865777"/>
          </a:xfrm>
          <a:prstGeom prst="rect">
            <a:avLst/>
          </a:prstGeom>
        </p:spPr>
      </p:pic>
    </p:spTree>
    <p:extLst>
      <p:ext uri="{BB962C8B-B14F-4D97-AF65-F5344CB8AC3E}">
        <p14:creationId xmlns:p14="http://schemas.microsoft.com/office/powerpoint/2010/main" val="6189921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p:nvPr/>
        </p:nvPicPr>
        <p:blipFill>
          <a:blip r:embed="rId2"/>
          <a:stretch>
            <a:fillRect/>
          </a:stretch>
        </p:blipFill>
        <p:spPr>
          <a:xfrm>
            <a:off x="11430617" y="705652"/>
            <a:ext cx="677731" cy="649227"/>
          </a:xfrm>
          <a:prstGeom prst="rect">
            <a:avLst/>
          </a:prstGeom>
        </p:spPr>
      </p:pic>
      <p:sp>
        <p:nvSpPr>
          <p:cNvPr id="17" name="Rectángulo 16"/>
          <p:cNvSpPr/>
          <p:nvPr/>
        </p:nvSpPr>
        <p:spPr>
          <a:xfrm>
            <a:off x="1476375" y="361146"/>
            <a:ext cx="7467600" cy="523220"/>
          </a:xfrm>
          <a:prstGeom prst="rect">
            <a:avLst/>
          </a:prstGeom>
          <a:solidFill>
            <a:srgbClr val="990000"/>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lvl="0" algn="just">
              <a:spcAft>
                <a:spcPts val="0"/>
              </a:spcAft>
            </a:pPr>
            <a:r>
              <a:rPr lang="es-ES_tradnl" sz="2800" dirty="0">
                <a:ln w="0"/>
                <a:effectLst>
                  <a:outerShdw blurRad="38100" dist="19050" dir="2700000" algn="tl" rotWithShape="0">
                    <a:schemeClr val="dk1">
                      <a:alpha val="40000"/>
                    </a:schemeClr>
                  </a:outerShdw>
                </a:effectLst>
                <a:latin typeface="Montserrat" panose="00000500000000000000" pitchFamily="2" charset="0"/>
                <a:ea typeface="MS Mincho"/>
                <a:cs typeface="Times New Roman" panose="02020603050405020304" pitchFamily="18" charset="0"/>
              </a:rPr>
              <a:t>Anexo 7.Cédula de Quejas y Denuncias  </a:t>
            </a:r>
            <a:endParaRPr lang="es-MX" sz="4000" dirty="0">
              <a:ln w="0"/>
              <a:effectLst>
                <a:outerShdw blurRad="38100" dist="19050" dir="2700000" algn="tl" rotWithShape="0">
                  <a:schemeClr val="dk1">
                    <a:alpha val="40000"/>
                  </a:schemeClr>
                </a:outerShdw>
              </a:effectLst>
              <a:latin typeface="Montserrat" panose="00000500000000000000" pitchFamily="2" charset="0"/>
              <a:ea typeface="MS Mincho"/>
              <a:cs typeface="Times New Roman" panose="02020603050405020304" pitchFamily="18" charset="0"/>
            </a:endParaRPr>
          </a:p>
        </p:txBody>
      </p:sp>
      <p:pic>
        <p:nvPicPr>
          <p:cNvPr id="14" name="Imagen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78178" y="125980"/>
            <a:ext cx="2930172" cy="470333"/>
          </a:xfrm>
          <a:prstGeom prst="rect">
            <a:avLst/>
          </a:prstGeom>
        </p:spPr>
      </p:pic>
      <p:pic>
        <p:nvPicPr>
          <p:cNvPr id="2" name="Imagen 1">
            <a:extLst>
              <a:ext uri="{FF2B5EF4-FFF2-40B4-BE49-F238E27FC236}">
                <a16:creationId xmlns:a16="http://schemas.microsoft.com/office/drawing/2014/main" id="{B3F7ED7D-1868-A604-55CE-08E3C8F3C06C}"/>
              </a:ext>
            </a:extLst>
          </p:cNvPr>
          <p:cNvPicPr>
            <a:picLocks noChangeAspect="1"/>
          </p:cNvPicPr>
          <p:nvPr/>
        </p:nvPicPr>
        <p:blipFill>
          <a:blip r:embed="rId4"/>
          <a:stretch>
            <a:fillRect/>
          </a:stretch>
        </p:blipFill>
        <p:spPr>
          <a:xfrm>
            <a:off x="0" y="1451290"/>
            <a:ext cx="12192000" cy="3955420"/>
          </a:xfrm>
          <a:prstGeom prst="rect">
            <a:avLst/>
          </a:prstGeom>
        </p:spPr>
      </p:pic>
    </p:spTree>
    <p:extLst>
      <p:ext uri="{BB962C8B-B14F-4D97-AF65-F5344CB8AC3E}">
        <p14:creationId xmlns:p14="http://schemas.microsoft.com/office/powerpoint/2010/main" val="15850068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p:nvPr/>
        </p:nvPicPr>
        <p:blipFill>
          <a:blip r:embed="rId2"/>
          <a:stretch>
            <a:fillRect/>
          </a:stretch>
        </p:blipFill>
        <p:spPr>
          <a:xfrm>
            <a:off x="11430617" y="705652"/>
            <a:ext cx="677731" cy="649227"/>
          </a:xfrm>
          <a:prstGeom prst="rect">
            <a:avLst/>
          </a:prstGeom>
        </p:spPr>
      </p:pic>
      <p:sp>
        <p:nvSpPr>
          <p:cNvPr id="17" name="Rectángulo 16"/>
          <p:cNvSpPr/>
          <p:nvPr/>
        </p:nvSpPr>
        <p:spPr>
          <a:xfrm>
            <a:off x="1358154" y="73093"/>
            <a:ext cx="7690595" cy="523220"/>
          </a:xfrm>
          <a:prstGeom prst="rect">
            <a:avLst/>
          </a:prstGeom>
          <a:solidFill>
            <a:srgbClr val="990000"/>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lvl="0" algn="just">
              <a:spcAft>
                <a:spcPts val="0"/>
              </a:spcAft>
            </a:pPr>
            <a:r>
              <a:rPr lang="es-ES_tradnl" sz="2800" dirty="0">
                <a:ln w="0"/>
                <a:effectLst>
                  <a:outerShdw blurRad="38100" dist="19050" dir="2700000" algn="tl" rotWithShape="0">
                    <a:schemeClr val="dk1">
                      <a:alpha val="40000"/>
                    </a:schemeClr>
                  </a:outerShdw>
                </a:effectLst>
                <a:latin typeface="Montserrat" panose="00000500000000000000" pitchFamily="2" charset="0"/>
                <a:ea typeface="MS Mincho"/>
                <a:cs typeface="Times New Roman" panose="02020603050405020304" pitchFamily="18" charset="0"/>
              </a:rPr>
              <a:t>Anexo 8. Informe de Quejas y Denuncias  </a:t>
            </a:r>
            <a:endParaRPr lang="es-MX" sz="4000" dirty="0">
              <a:ln w="0"/>
              <a:effectLst>
                <a:outerShdw blurRad="38100" dist="19050" dir="2700000" algn="tl" rotWithShape="0">
                  <a:schemeClr val="dk1">
                    <a:alpha val="40000"/>
                  </a:schemeClr>
                </a:outerShdw>
              </a:effectLst>
              <a:latin typeface="Montserrat" panose="00000500000000000000" pitchFamily="2" charset="0"/>
              <a:ea typeface="MS Mincho"/>
              <a:cs typeface="Times New Roman" panose="02020603050405020304" pitchFamily="18" charset="0"/>
            </a:endParaRPr>
          </a:p>
        </p:txBody>
      </p:sp>
      <p:pic>
        <p:nvPicPr>
          <p:cNvPr id="14" name="Imagen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78178" y="125980"/>
            <a:ext cx="2930172" cy="470333"/>
          </a:xfrm>
          <a:prstGeom prst="rect">
            <a:avLst/>
          </a:prstGeom>
        </p:spPr>
      </p:pic>
      <p:pic>
        <p:nvPicPr>
          <p:cNvPr id="3" name="Imagen 2">
            <a:extLst>
              <a:ext uri="{FF2B5EF4-FFF2-40B4-BE49-F238E27FC236}">
                <a16:creationId xmlns:a16="http://schemas.microsoft.com/office/drawing/2014/main" id="{786314C2-6395-8557-9E22-06A58BE32567}"/>
              </a:ext>
            </a:extLst>
          </p:cNvPr>
          <p:cNvPicPr>
            <a:picLocks noChangeAspect="1"/>
          </p:cNvPicPr>
          <p:nvPr/>
        </p:nvPicPr>
        <p:blipFill>
          <a:blip r:embed="rId4"/>
          <a:stretch>
            <a:fillRect/>
          </a:stretch>
        </p:blipFill>
        <p:spPr>
          <a:xfrm>
            <a:off x="1819874" y="789415"/>
            <a:ext cx="6876451" cy="5563759"/>
          </a:xfrm>
          <a:prstGeom prst="rect">
            <a:avLst/>
          </a:prstGeom>
        </p:spPr>
      </p:pic>
    </p:spTree>
    <p:extLst>
      <p:ext uri="{BB962C8B-B14F-4D97-AF65-F5344CB8AC3E}">
        <p14:creationId xmlns:p14="http://schemas.microsoft.com/office/powerpoint/2010/main" val="17446819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282DB10C-C60A-2729-F27F-BD2455409860}"/>
              </a:ext>
            </a:extLst>
          </p:cNvPr>
          <p:cNvPicPr>
            <a:picLocks noChangeAspect="1"/>
          </p:cNvPicPr>
          <p:nvPr/>
        </p:nvPicPr>
        <p:blipFill>
          <a:blip r:embed="rId2"/>
          <a:stretch>
            <a:fillRect/>
          </a:stretch>
        </p:blipFill>
        <p:spPr>
          <a:xfrm>
            <a:off x="676275" y="718194"/>
            <a:ext cx="10839450" cy="4979159"/>
          </a:xfrm>
          <a:prstGeom prst="rect">
            <a:avLst/>
          </a:prstGeom>
        </p:spPr>
      </p:pic>
      <p:sp>
        <p:nvSpPr>
          <p:cNvPr id="3" name="CuadroTexto 2">
            <a:extLst>
              <a:ext uri="{FF2B5EF4-FFF2-40B4-BE49-F238E27FC236}">
                <a16:creationId xmlns:a16="http://schemas.microsoft.com/office/drawing/2014/main" id="{32C106C7-AA47-38E8-99F9-E71D6F202993}"/>
              </a:ext>
            </a:extLst>
          </p:cNvPr>
          <p:cNvSpPr txBox="1"/>
          <p:nvPr/>
        </p:nvSpPr>
        <p:spPr>
          <a:xfrm>
            <a:off x="1323974" y="318084"/>
            <a:ext cx="9220201" cy="400110"/>
          </a:xfrm>
          <a:prstGeom prst="rect">
            <a:avLst/>
          </a:prstGeom>
          <a:solidFill>
            <a:srgbClr val="990000"/>
          </a:solidFill>
        </p:spPr>
        <p:txBody>
          <a:bodyPr wrap="square" rtlCol="0">
            <a:spAutoFit/>
          </a:bodyPr>
          <a:lstStyle/>
          <a:p>
            <a:r>
              <a:rPr lang="es-MX" sz="2000" dirty="0">
                <a:ln w="0"/>
                <a:solidFill>
                  <a:schemeClr val="lt1"/>
                </a:solidFill>
                <a:effectLst>
                  <a:outerShdw blurRad="38100" dist="19050" dir="2700000" algn="tl" rotWithShape="0">
                    <a:schemeClr val="dk1">
                      <a:alpha val="40000"/>
                    </a:schemeClr>
                  </a:outerShdw>
                </a:effectLst>
                <a:latin typeface="Montserrat" panose="00000500000000000000" pitchFamily="2" charset="0"/>
                <a:ea typeface="MS Mincho"/>
                <a:cs typeface="Times New Roman" panose="02020603050405020304" pitchFamily="18" charset="0"/>
              </a:rPr>
              <a:t>INFOGRAFÍA RESUMEN DE ACTIVIDADES DE CONTRALORÍA SOCIAL</a:t>
            </a:r>
          </a:p>
        </p:txBody>
      </p:sp>
    </p:spTree>
    <p:extLst>
      <p:ext uri="{BB962C8B-B14F-4D97-AF65-F5344CB8AC3E}">
        <p14:creationId xmlns:p14="http://schemas.microsoft.com/office/powerpoint/2010/main" val="5844385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A450D92F-0B27-4988-BB23-B084059495A3}"/>
              </a:ext>
            </a:extLst>
          </p:cNvPr>
          <p:cNvSpPr/>
          <p:nvPr/>
        </p:nvSpPr>
        <p:spPr>
          <a:xfrm>
            <a:off x="592496" y="2068695"/>
            <a:ext cx="11007008" cy="1708160"/>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endParaRPr lang="es-MX" sz="2500" dirty="0">
              <a:ln w="0"/>
              <a:solidFill>
                <a:schemeClr val="tx1"/>
              </a:solidFill>
              <a:effectLst>
                <a:outerShdw blurRad="38100" dist="19050" dir="2700000" algn="tl" rotWithShape="0">
                  <a:schemeClr val="dk1">
                    <a:alpha val="40000"/>
                  </a:schemeClr>
                </a:outerShdw>
              </a:effectLst>
              <a:latin typeface="Montserrat" panose="00000500000000000000" pitchFamily="2" charset="0"/>
            </a:endParaRPr>
          </a:p>
          <a:p>
            <a:pPr algn="ctr"/>
            <a:r>
              <a:rPr lang="es-MX" sz="2000" b="1" dirty="0">
                <a:ln w="0"/>
                <a:solidFill>
                  <a:schemeClr val="tx1"/>
                </a:solidFill>
                <a:effectLst>
                  <a:outerShdw blurRad="38100" dist="19050" dir="2700000" algn="tl" rotWithShape="0">
                    <a:schemeClr val="dk1">
                      <a:alpha val="40000"/>
                    </a:schemeClr>
                  </a:outerShdw>
                </a:effectLst>
                <a:latin typeface="Montserrat" panose="00000500000000000000" pitchFamily="2" charset="0"/>
              </a:rPr>
              <a:t>Taller de llenado de formatos de Contraloría Social PRODEP</a:t>
            </a:r>
          </a:p>
          <a:p>
            <a:endParaRPr lang="es-MX" sz="2000" dirty="0">
              <a:ln w="0"/>
              <a:solidFill>
                <a:schemeClr val="tx1"/>
              </a:solidFill>
              <a:effectLst>
                <a:outerShdw blurRad="38100" dist="19050" dir="2700000" algn="tl" rotWithShape="0">
                  <a:schemeClr val="dk1">
                    <a:alpha val="40000"/>
                  </a:schemeClr>
                </a:outerShdw>
              </a:effectLst>
              <a:latin typeface="Montserrat" panose="00000500000000000000" pitchFamily="2" charset="0"/>
            </a:endParaRPr>
          </a:p>
          <a:p>
            <a:pPr algn="ctr"/>
            <a:r>
              <a:rPr lang="es-MX" sz="2000" dirty="0">
                <a:ln w="0"/>
                <a:solidFill>
                  <a:schemeClr val="tx1"/>
                </a:solidFill>
                <a:effectLst>
                  <a:outerShdw blurRad="38100" dist="19050" dir="2700000" algn="tl" rotWithShape="0">
                    <a:schemeClr val="dk1">
                      <a:alpha val="40000"/>
                    </a:schemeClr>
                  </a:outerShdw>
                </a:effectLst>
                <a:latin typeface="Montserrat" panose="00000500000000000000" pitchFamily="2" charset="0"/>
              </a:rPr>
              <a:t>Programa para el Desarrollo Profesional Docente (S247 - PRODEP)</a:t>
            </a:r>
          </a:p>
          <a:p>
            <a:endParaRPr lang="es-MX" sz="2000" dirty="0">
              <a:ln w="0"/>
              <a:solidFill>
                <a:schemeClr val="tx1"/>
              </a:solidFill>
              <a:effectLst>
                <a:outerShdw blurRad="38100" dist="19050" dir="2700000" algn="tl" rotWithShape="0">
                  <a:schemeClr val="dk1">
                    <a:alpha val="40000"/>
                  </a:schemeClr>
                </a:outerShdw>
              </a:effectLst>
              <a:latin typeface="Montserrat" panose="00000500000000000000" pitchFamily="2" charset="0"/>
            </a:endParaRPr>
          </a:p>
        </p:txBody>
      </p:sp>
      <p:pic>
        <p:nvPicPr>
          <p:cNvPr id="6" name="Imagen 5">
            <a:extLst>
              <a:ext uri="{FF2B5EF4-FFF2-40B4-BE49-F238E27FC236}">
                <a16:creationId xmlns:a16="http://schemas.microsoft.com/office/drawing/2014/main" id="{A7944D69-13D6-4C9D-BEBA-18FB07C861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4722" y="382887"/>
            <a:ext cx="2930172" cy="470333"/>
          </a:xfrm>
          <a:prstGeom prst="rect">
            <a:avLst/>
          </a:prstGeom>
        </p:spPr>
      </p:pic>
      <p:pic>
        <p:nvPicPr>
          <p:cNvPr id="7" name="Imagen 6">
            <a:extLst>
              <a:ext uri="{FF2B5EF4-FFF2-40B4-BE49-F238E27FC236}">
                <a16:creationId xmlns:a16="http://schemas.microsoft.com/office/drawing/2014/main" id="{57995964-2466-446A-AFB9-703FD266CA1E}"/>
              </a:ext>
            </a:extLst>
          </p:cNvPr>
          <p:cNvPicPr/>
          <p:nvPr/>
        </p:nvPicPr>
        <p:blipFill>
          <a:blip r:embed="rId3"/>
          <a:stretch>
            <a:fillRect/>
          </a:stretch>
        </p:blipFill>
        <p:spPr>
          <a:xfrm>
            <a:off x="10332719" y="236027"/>
            <a:ext cx="677731" cy="649227"/>
          </a:xfrm>
          <a:prstGeom prst="rect">
            <a:avLst/>
          </a:prstGeom>
        </p:spPr>
      </p:pic>
    </p:spTree>
    <p:extLst>
      <p:ext uri="{BB962C8B-B14F-4D97-AF65-F5344CB8AC3E}">
        <p14:creationId xmlns:p14="http://schemas.microsoft.com/office/powerpoint/2010/main" val="1158804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2C106C7-AA47-38E8-99F9-E71D6F202993}"/>
              </a:ext>
            </a:extLst>
          </p:cNvPr>
          <p:cNvSpPr txBox="1"/>
          <p:nvPr/>
        </p:nvSpPr>
        <p:spPr>
          <a:xfrm>
            <a:off x="1323974" y="318084"/>
            <a:ext cx="9220201" cy="400110"/>
          </a:xfrm>
          <a:prstGeom prst="rect">
            <a:avLst/>
          </a:prstGeom>
          <a:solidFill>
            <a:srgbClr val="990000"/>
          </a:solidFill>
        </p:spPr>
        <p:txBody>
          <a:bodyPr wrap="square" rtlCol="0">
            <a:spAutoFit/>
          </a:bodyPr>
          <a:lstStyle/>
          <a:p>
            <a:r>
              <a:rPr lang="es-MX" sz="2000" dirty="0">
                <a:ln w="0"/>
                <a:solidFill>
                  <a:schemeClr val="lt1"/>
                </a:solidFill>
                <a:effectLst>
                  <a:outerShdw blurRad="38100" dist="19050" dir="2700000" algn="tl" rotWithShape="0">
                    <a:schemeClr val="dk1">
                      <a:alpha val="40000"/>
                    </a:schemeClr>
                  </a:outerShdw>
                </a:effectLst>
                <a:latin typeface="Montserrat" panose="00000500000000000000" pitchFamily="2" charset="0"/>
                <a:ea typeface="MS Mincho"/>
                <a:cs typeface="Times New Roman" panose="02020603050405020304" pitchFamily="18" charset="0"/>
              </a:rPr>
              <a:t>INFOGRAFÍA RESUMEN DE ACTIVIDADES DE CONTRALORÍA SOCIAL</a:t>
            </a:r>
          </a:p>
        </p:txBody>
      </p:sp>
      <p:pic>
        <p:nvPicPr>
          <p:cNvPr id="4" name="Imagen 3">
            <a:extLst>
              <a:ext uri="{FF2B5EF4-FFF2-40B4-BE49-F238E27FC236}">
                <a16:creationId xmlns:a16="http://schemas.microsoft.com/office/drawing/2014/main" id="{EBDBFD5F-C93D-8790-3D09-10BE16911F90}"/>
              </a:ext>
            </a:extLst>
          </p:cNvPr>
          <p:cNvPicPr>
            <a:picLocks noChangeAspect="1"/>
          </p:cNvPicPr>
          <p:nvPr/>
        </p:nvPicPr>
        <p:blipFill>
          <a:blip r:embed="rId2"/>
          <a:stretch>
            <a:fillRect/>
          </a:stretch>
        </p:blipFill>
        <p:spPr>
          <a:xfrm>
            <a:off x="612547" y="837021"/>
            <a:ext cx="10455503" cy="5702895"/>
          </a:xfrm>
          <a:prstGeom prst="rect">
            <a:avLst/>
          </a:prstGeom>
        </p:spPr>
      </p:pic>
    </p:spTree>
    <p:extLst>
      <p:ext uri="{BB962C8B-B14F-4D97-AF65-F5344CB8AC3E}">
        <p14:creationId xmlns:p14="http://schemas.microsoft.com/office/powerpoint/2010/main" val="16500675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E6223EE5-D7A5-C5F2-C467-28350CD3A1A5}"/>
              </a:ext>
            </a:extLst>
          </p:cNvPr>
          <p:cNvPicPr>
            <a:picLocks noChangeAspect="1"/>
          </p:cNvPicPr>
          <p:nvPr/>
        </p:nvPicPr>
        <p:blipFill>
          <a:blip r:embed="rId2"/>
          <a:stretch>
            <a:fillRect/>
          </a:stretch>
        </p:blipFill>
        <p:spPr>
          <a:xfrm>
            <a:off x="2094663" y="660434"/>
            <a:ext cx="6973138" cy="5968965"/>
          </a:xfrm>
          <a:prstGeom prst="rect">
            <a:avLst/>
          </a:prstGeom>
        </p:spPr>
      </p:pic>
      <p:sp>
        <p:nvSpPr>
          <p:cNvPr id="3" name="CuadroTexto 2">
            <a:extLst>
              <a:ext uri="{FF2B5EF4-FFF2-40B4-BE49-F238E27FC236}">
                <a16:creationId xmlns:a16="http://schemas.microsoft.com/office/drawing/2014/main" id="{ED5819B9-4C03-ABE2-361C-F716109508E4}"/>
              </a:ext>
            </a:extLst>
          </p:cNvPr>
          <p:cNvSpPr txBox="1"/>
          <p:nvPr/>
        </p:nvSpPr>
        <p:spPr>
          <a:xfrm>
            <a:off x="1295399" y="170638"/>
            <a:ext cx="9220201" cy="400110"/>
          </a:xfrm>
          <a:prstGeom prst="rect">
            <a:avLst/>
          </a:prstGeom>
          <a:solidFill>
            <a:srgbClr val="990000"/>
          </a:solidFill>
        </p:spPr>
        <p:txBody>
          <a:bodyPr wrap="square" rtlCol="0">
            <a:spAutoFit/>
          </a:bodyPr>
          <a:lstStyle/>
          <a:p>
            <a:r>
              <a:rPr lang="es-MX" sz="2000" dirty="0">
                <a:ln w="0"/>
                <a:solidFill>
                  <a:schemeClr val="lt1"/>
                </a:solidFill>
                <a:effectLst>
                  <a:outerShdw blurRad="38100" dist="19050" dir="2700000" algn="tl" rotWithShape="0">
                    <a:schemeClr val="dk1">
                      <a:alpha val="40000"/>
                    </a:schemeClr>
                  </a:outerShdw>
                </a:effectLst>
                <a:latin typeface="Montserrat" panose="00000500000000000000" pitchFamily="2" charset="0"/>
                <a:ea typeface="MS Mincho"/>
                <a:cs typeface="Times New Roman" panose="02020603050405020304" pitchFamily="18" charset="0"/>
              </a:rPr>
              <a:t>INFOGRAFÍA RESUMEN DE ACTIVIDADES DE CONTRALORÍA SOCIAL</a:t>
            </a:r>
          </a:p>
        </p:txBody>
      </p:sp>
    </p:spTree>
    <p:extLst>
      <p:ext uri="{BB962C8B-B14F-4D97-AF65-F5344CB8AC3E}">
        <p14:creationId xmlns:p14="http://schemas.microsoft.com/office/powerpoint/2010/main" val="13308584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p:nvPr/>
        </p:nvPicPr>
        <p:blipFill>
          <a:blip r:embed="rId2"/>
          <a:stretch>
            <a:fillRect/>
          </a:stretch>
        </p:blipFill>
        <p:spPr>
          <a:xfrm>
            <a:off x="11370833" y="146839"/>
            <a:ext cx="677731" cy="649227"/>
          </a:xfrm>
          <a:prstGeom prst="rect">
            <a:avLst/>
          </a:prstGeom>
        </p:spPr>
      </p:pic>
      <p:sp>
        <p:nvSpPr>
          <p:cNvPr id="11" name="Rectángulo 10"/>
          <p:cNvSpPr/>
          <p:nvPr/>
        </p:nvSpPr>
        <p:spPr>
          <a:xfrm>
            <a:off x="1448174" y="375843"/>
            <a:ext cx="8568281" cy="584775"/>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lvl="0" algn="just">
              <a:spcAft>
                <a:spcPts val="0"/>
              </a:spcAft>
            </a:pPr>
            <a:r>
              <a:rPr lang="es-ES_tradnl" sz="3200" b="1" dirty="0">
                <a:ln w="6600">
                  <a:solidFill>
                    <a:schemeClr val="tx1"/>
                  </a:solidFill>
                  <a:prstDash val="solid"/>
                </a:ln>
                <a:solidFill>
                  <a:srgbClr val="FFFFFF"/>
                </a:solidFill>
                <a:effectLst>
                  <a:outerShdw dist="38100" dir="2700000" algn="tl" rotWithShape="0">
                    <a:schemeClr val="accent2"/>
                  </a:outerShdw>
                </a:effectLst>
                <a:latin typeface="Montserrat SemiBold" panose="020B0604020202020204" charset="0"/>
                <a:ea typeface="MS Mincho"/>
                <a:cs typeface="Times New Roman" panose="02020603050405020304" pitchFamily="18" charset="0"/>
              </a:rPr>
              <a:t>Formatos de Contraloria Social a utilizar</a:t>
            </a:r>
            <a:endParaRPr lang="es-MX" sz="4400" b="1" dirty="0">
              <a:ln w="6600">
                <a:solidFill>
                  <a:schemeClr val="tx1"/>
                </a:solidFill>
                <a:prstDash val="solid"/>
              </a:ln>
              <a:solidFill>
                <a:srgbClr val="FFFFFF"/>
              </a:solidFill>
              <a:effectLst>
                <a:outerShdw dist="38100" dir="2700000" algn="tl" rotWithShape="0">
                  <a:schemeClr val="accent2"/>
                </a:outerShdw>
              </a:effectLst>
              <a:latin typeface="Montserrat SemiBold" panose="020B0604020202020204" charset="0"/>
              <a:ea typeface="MS Mincho"/>
              <a:cs typeface="Times New Roman" panose="02020603050405020304" pitchFamily="18" charset="0"/>
            </a:endParaRPr>
          </a:p>
        </p:txBody>
      </p:sp>
      <p:graphicFrame>
        <p:nvGraphicFramePr>
          <p:cNvPr id="12" name="Marcador de contenido 5"/>
          <p:cNvGraphicFramePr>
            <a:graphicFrameLocks/>
          </p:cNvGraphicFramePr>
          <p:nvPr>
            <p:extLst>
              <p:ext uri="{D42A27DB-BD31-4B8C-83A1-F6EECF244321}">
                <p14:modId xmlns:p14="http://schemas.microsoft.com/office/powerpoint/2010/main" val="2124892425"/>
              </p:ext>
            </p:extLst>
          </p:nvPr>
        </p:nvGraphicFramePr>
        <p:xfrm>
          <a:off x="1879566" y="1109705"/>
          <a:ext cx="7275192" cy="52647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200212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p:nvPr/>
        </p:nvPicPr>
        <p:blipFill>
          <a:blip r:embed="rId2"/>
          <a:stretch>
            <a:fillRect/>
          </a:stretch>
        </p:blipFill>
        <p:spPr>
          <a:xfrm>
            <a:off x="10445675" y="480326"/>
            <a:ext cx="677731" cy="649227"/>
          </a:xfrm>
          <a:prstGeom prst="rect">
            <a:avLst/>
          </a:prstGeom>
        </p:spPr>
      </p:pic>
      <p:sp>
        <p:nvSpPr>
          <p:cNvPr id="2" name="Rectángulo 1"/>
          <p:cNvSpPr/>
          <p:nvPr/>
        </p:nvSpPr>
        <p:spPr>
          <a:xfrm>
            <a:off x="782048" y="1300004"/>
            <a:ext cx="10135792" cy="4801314"/>
          </a:xfrm>
          <a:prstGeom prst="rect">
            <a:avLst/>
          </a:prstGeom>
        </p:spPr>
        <p:txBody>
          <a:bodyPr wrap="square">
            <a:spAutoFit/>
          </a:bodyPr>
          <a:lstStyle/>
          <a:p>
            <a:pPr algn="just">
              <a:lnSpc>
                <a:spcPct val="90000"/>
              </a:lnSpc>
            </a:pPr>
            <a:r>
              <a:rPr lang="es-MX" sz="2000" dirty="0">
                <a:ln w="0"/>
                <a:effectLst>
                  <a:outerShdw blurRad="38100" dist="19050" dir="2700000" algn="tl" rotWithShape="0">
                    <a:schemeClr val="dk1">
                      <a:alpha val="40000"/>
                    </a:schemeClr>
                  </a:outerShdw>
                </a:effectLst>
                <a:latin typeface="Montserrat SemiBold" panose="020B0604020202020204" charset="0"/>
              </a:rPr>
              <a:t>Los cambios que se le hacen a este documento son:</a:t>
            </a:r>
          </a:p>
          <a:p>
            <a:pPr algn="just">
              <a:lnSpc>
                <a:spcPct val="90000"/>
              </a:lnSpc>
            </a:pPr>
            <a:endParaRPr lang="es-MX" sz="2000" dirty="0">
              <a:ln w="0"/>
              <a:effectLst>
                <a:outerShdw blurRad="38100" dist="19050" dir="2700000" algn="tl" rotWithShape="0">
                  <a:schemeClr val="dk1">
                    <a:alpha val="40000"/>
                  </a:schemeClr>
                </a:outerShdw>
              </a:effectLst>
              <a:latin typeface="Montserrat SemiBold" panose="020B0604020202020204" charset="0"/>
            </a:endParaRPr>
          </a:p>
          <a:p>
            <a:pPr marL="342900" indent="-342900" algn="just">
              <a:lnSpc>
                <a:spcPct val="90000"/>
              </a:lnSpc>
              <a:buFont typeface="+mj-lt"/>
              <a:buAutoNum type="arabicPeriod"/>
            </a:pPr>
            <a:r>
              <a:rPr lang="es-MX" sz="2000" dirty="0">
                <a:ln w="0"/>
                <a:effectLst>
                  <a:outerShdw blurRad="38100" dist="19050" dir="2700000" algn="tl" rotWithShape="0">
                    <a:schemeClr val="dk1">
                      <a:alpha val="40000"/>
                    </a:schemeClr>
                  </a:outerShdw>
                </a:effectLst>
                <a:latin typeface="Montserrat SemiBold" panose="020B0604020202020204" charset="0"/>
              </a:rPr>
              <a:t>Logo de la IES: Colocar el logo de la Universidad.</a:t>
            </a:r>
          </a:p>
          <a:p>
            <a:pPr marL="342900" indent="-342900" algn="just">
              <a:lnSpc>
                <a:spcPct val="90000"/>
              </a:lnSpc>
              <a:buFont typeface="+mj-lt"/>
              <a:buAutoNum type="arabicPeriod"/>
            </a:pPr>
            <a:r>
              <a:rPr lang="es-MX" sz="2000" dirty="0">
                <a:ln w="0"/>
                <a:effectLst>
                  <a:outerShdw blurRad="38100" dist="19050" dir="2700000" algn="tl" rotWithShape="0">
                    <a:schemeClr val="dk1">
                      <a:alpha val="40000"/>
                    </a:schemeClr>
                  </a:outerShdw>
                </a:effectLst>
                <a:latin typeface="Montserrat SemiBold" panose="020B0604020202020204" charset="0"/>
              </a:rPr>
              <a:t>Nombre de la Universidad</a:t>
            </a:r>
          </a:p>
          <a:p>
            <a:pPr marL="342900" indent="-342900" algn="just">
              <a:lnSpc>
                <a:spcPct val="90000"/>
              </a:lnSpc>
              <a:buFont typeface="+mj-lt"/>
              <a:buAutoNum type="arabicPeriod"/>
            </a:pPr>
            <a:r>
              <a:rPr lang="es-MX" sz="2000" dirty="0">
                <a:ln w="0"/>
                <a:effectLst>
                  <a:outerShdw blurRad="38100" dist="19050" dir="2700000" algn="tl" rotWithShape="0">
                    <a:schemeClr val="dk1">
                      <a:alpha val="40000"/>
                    </a:schemeClr>
                  </a:outerShdw>
                </a:effectLst>
                <a:latin typeface="Montserrat SemiBold" panose="020B0604020202020204" charset="0"/>
              </a:rPr>
              <a:t>Nombre y firma del Responsable de CS y del Responsable de la IN</a:t>
            </a:r>
          </a:p>
          <a:p>
            <a:pPr marL="342900" indent="-342900" algn="just">
              <a:lnSpc>
                <a:spcPct val="90000"/>
              </a:lnSpc>
              <a:buFont typeface="+mj-lt"/>
              <a:buAutoNum type="arabicPeriod"/>
            </a:pPr>
            <a:r>
              <a:rPr lang="es-MX" sz="2000" dirty="0">
                <a:ln w="0"/>
                <a:effectLst>
                  <a:outerShdw blurRad="38100" dist="19050" dir="2700000" algn="tl" rotWithShape="0">
                    <a:schemeClr val="dk1">
                      <a:alpha val="40000"/>
                    </a:schemeClr>
                  </a:outerShdw>
                </a:effectLst>
                <a:latin typeface="Montserrat SemiBold" panose="020B0604020202020204" charset="0"/>
              </a:rPr>
              <a:t>Fecha de elaboración</a:t>
            </a:r>
          </a:p>
          <a:p>
            <a:pPr algn="just">
              <a:lnSpc>
                <a:spcPct val="90000"/>
              </a:lnSpc>
            </a:pPr>
            <a:endParaRPr lang="es-MX" sz="2000" dirty="0">
              <a:ln w="0"/>
              <a:effectLst>
                <a:outerShdw blurRad="38100" dist="19050" dir="2700000" algn="tl" rotWithShape="0">
                  <a:schemeClr val="dk1">
                    <a:alpha val="40000"/>
                  </a:schemeClr>
                </a:outerShdw>
              </a:effectLst>
              <a:latin typeface="Montserrat SemiBold" panose="020B0604020202020204" charset="0"/>
            </a:endParaRPr>
          </a:p>
          <a:p>
            <a:pPr algn="just">
              <a:lnSpc>
                <a:spcPct val="90000"/>
              </a:lnSpc>
            </a:pPr>
            <a:endParaRPr lang="es-MX" sz="2000" dirty="0">
              <a:ln w="0"/>
              <a:effectLst>
                <a:outerShdw blurRad="38100" dist="19050" dir="2700000" algn="tl" rotWithShape="0">
                  <a:schemeClr val="dk1">
                    <a:alpha val="40000"/>
                  </a:schemeClr>
                </a:outerShdw>
              </a:effectLst>
              <a:latin typeface="Montserrat SemiBold" panose="020B0604020202020204" charset="0"/>
            </a:endParaRPr>
          </a:p>
          <a:p>
            <a:pPr marL="342900" indent="-342900" algn="just">
              <a:lnSpc>
                <a:spcPct val="90000"/>
              </a:lnSpc>
              <a:buFont typeface="Wingdings" panose="05000000000000000000" pitchFamily="2" charset="2"/>
              <a:buChar char="Ø"/>
            </a:pPr>
            <a:r>
              <a:rPr lang="es-MX" sz="2000" dirty="0">
                <a:ln w="0"/>
                <a:effectLst>
                  <a:outerShdw blurRad="38100" dist="19050" dir="2700000" algn="tl" rotWithShape="0">
                    <a:schemeClr val="dk1">
                      <a:alpha val="40000"/>
                    </a:schemeClr>
                  </a:outerShdw>
                </a:effectLst>
                <a:latin typeface="Montserrat SemiBold" panose="020B0604020202020204" charset="0"/>
              </a:rPr>
              <a:t>Una vez llenado el PITCS, se firma por ambos responsables y se guarda en PDF</a:t>
            </a:r>
          </a:p>
          <a:p>
            <a:pPr marL="342900" indent="-342900" algn="just">
              <a:lnSpc>
                <a:spcPct val="90000"/>
              </a:lnSpc>
              <a:buFont typeface="Wingdings" panose="05000000000000000000" pitchFamily="2" charset="2"/>
              <a:buChar char="Ø"/>
            </a:pPr>
            <a:endParaRPr lang="es-MX" sz="2000" dirty="0">
              <a:ln w="0"/>
              <a:effectLst>
                <a:outerShdw blurRad="38100" dist="19050" dir="2700000" algn="tl" rotWithShape="0">
                  <a:schemeClr val="dk1">
                    <a:alpha val="40000"/>
                  </a:schemeClr>
                </a:outerShdw>
              </a:effectLst>
              <a:latin typeface="Montserrat SemiBold" panose="020B0604020202020204" charset="0"/>
            </a:endParaRPr>
          </a:p>
          <a:p>
            <a:pPr marL="342900" indent="-342900" algn="just">
              <a:lnSpc>
                <a:spcPct val="90000"/>
              </a:lnSpc>
              <a:buFont typeface="Wingdings" panose="05000000000000000000" pitchFamily="2" charset="2"/>
              <a:buChar char="Ø"/>
            </a:pPr>
            <a:r>
              <a:rPr lang="es-MX" sz="2000" dirty="0">
                <a:ln w="0"/>
                <a:effectLst>
                  <a:outerShdw blurRad="38100" dist="19050" dir="2700000" algn="tl" rotWithShape="0">
                    <a:schemeClr val="dk1">
                      <a:alpha val="40000"/>
                    </a:schemeClr>
                  </a:outerShdw>
                </a:effectLst>
                <a:latin typeface="Montserrat SemiBold" panose="020B0604020202020204" charset="0"/>
              </a:rPr>
              <a:t>El nombre del archivo se debe guardar como: PITCS UT (iniciales de la universidad), ejemplo PITCS UTA (PITCS de la UT de Aguascalientes)</a:t>
            </a:r>
          </a:p>
          <a:p>
            <a:pPr marL="342900" indent="-342900" algn="just">
              <a:lnSpc>
                <a:spcPct val="90000"/>
              </a:lnSpc>
              <a:buFont typeface="Wingdings" panose="05000000000000000000" pitchFamily="2" charset="2"/>
              <a:buChar char="Ø"/>
            </a:pPr>
            <a:endParaRPr lang="es-MX" sz="2000" dirty="0">
              <a:ln w="0"/>
              <a:effectLst>
                <a:outerShdw blurRad="38100" dist="19050" dir="2700000" algn="tl" rotWithShape="0">
                  <a:schemeClr val="dk1">
                    <a:alpha val="40000"/>
                  </a:schemeClr>
                </a:outerShdw>
              </a:effectLst>
              <a:latin typeface="Montserrat SemiBold" panose="020B0604020202020204" charset="0"/>
            </a:endParaRPr>
          </a:p>
          <a:p>
            <a:pPr marL="342900" indent="-342900" algn="just">
              <a:lnSpc>
                <a:spcPct val="90000"/>
              </a:lnSpc>
              <a:buFont typeface="Wingdings" panose="05000000000000000000" pitchFamily="2" charset="2"/>
              <a:buChar char="Ø"/>
            </a:pPr>
            <a:r>
              <a:rPr lang="es-MX" sz="2000" dirty="0">
                <a:ln w="0"/>
                <a:effectLst>
                  <a:outerShdw blurRad="38100" dist="19050" dir="2700000" algn="tl" rotWithShape="0">
                    <a:schemeClr val="dk1">
                      <a:alpha val="40000"/>
                    </a:schemeClr>
                  </a:outerShdw>
                </a:effectLst>
                <a:latin typeface="Montserrat SemiBold" panose="020B0604020202020204" charset="0"/>
              </a:rPr>
              <a:t>Se envía a la DGUTyP para su validación y firma (antes de subirlo al SICS y a</a:t>
            </a:r>
            <a:r>
              <a:rPr lang="es-ES_tradnl" sz="2000" dirty="0">
                <a:ln w="0"/>
                <a:effectLst>
                  <a:outerShdw blurRad="38100" dist="19050" dir="2700000" algn="tl" rotWithShape="0">
                    <a:schemeClr val="dk1">
                      <a:alpha val="40000"/>
                    </a:schemeClr>
                  </a:outerShdw>
                </a:effectLst>
                <a:latin typeface="Montserrat SemiBold" panose="020B0604020202020204" charset="0"/>
              </a:rPr>
              <a:t> la página de la Universidad</a:t>
            </a:r>
            <a:r>
              <a:rPr lang="es-MX" sz="2000" dirty="0">
                <a:ln w="0"/>
                <a:effectLst>
                  <a:outerShdw blurRad="38100" dist="19050" dir="2700000" algn="tl" rotWithShape="0">
                    <a:schemeClr val="dk1">
                      <a:alpha val="40000"/>
                    </a:schemeClr>
                  </a:outerShdw>
                </a:effectLst>
                <a:latin typeface="Montserrat SemiBold" panose="020B0604020202020204" charset="0"/>
              </a:rPr>
              <a:t>)</a:t>
            </a:r>
          </a:p>
          <a:p>
            <a:pPr marL="342900" indent="-342900" algn="just">
              <a:lnSpc>
                <a:spcPct val="90000"/>
              </a:lnSpc>
              <a:buFont typeface="Wingdings" panose="05000000000000000000" pitchFamily="2" charset="2"/>
              <a:buChar char="Ø"/>
            </a:pPr>
            <a:endParaRPr lang="es-MX" sz="2000" dirty="0">
              <a:ln w="0"/>
              <a:effectLst>
                <a:outerShdw blurRad="38100" dist="19050" dir="2700000" algn="tl" rotWithShape="0">
                  <a:schemeClr val="dk1">
                    <a:alpha val="40000"/>
                  </a:schemeClr>
                </a:outerShdw>
              </a:effectLst>
              <a:latin typeface="Montserrat SemiBold" panose="020B0604020202020204" charset="0"/>
            </a:endParaRPr>
          </a:p>
        </p:txBody>
      </p:sp>
      <p:sp>
        <p:nvSpPr>
          <p:cNvPr id="11" name="Rectángulo 10"/>
          <p:cNvSpPr/>
          <p:nvPr/>
        </p:nvSpPr>
        <p:spPr>
          <a:xfrm>
            <a:off x="2844128" y="522281"/>
            <a:ext cx="3933190" cy="461665"/>
          </a:xfrm>
          <a:prstGeom prst="rect">
            <a:avLst/>
          </a:prstGeom>
        </p:spPr>
        <p:txBody>
          <a:bodyPr wrap="square">
            <a:spAutoFit/>
          </a:bodyPr>
          <a:lstStyle/>
          <a:p>
            <a:pPr lvl="0" algn="just">
              <a:spcAft>
                <a:spcPts val="0"/>
              </a:spcAft>
            </a:pPr>
            <a:r>
              <a:rPr lang="es-ES_tradnl" sz="2400" dirty="0">
                <a:ln w="0"/>
                <a:effectLst>
                  <a:outerShdw blurRad="38100" dist="19050" dir="2700000" algn="tl" rotWithShape="0">
                    <a:schemeClr val="dk1">
                      <a:alpha val="40000"/>
                    </a:schemeClr>
                  </a:outerShdw>
                </a:effectLst>
                <a:latin typeface="Montserrat SemiBold" panose="020B0604020202020204" charset="0"/>
                <a:ea typeface="MS Mincho"/>
                <a:cs typeface="Times New Roman" panose="02020603050405020304" pitchFamily="18" charset="0"/>
              </a:rPr>
              <a:t>Elaboración del PITCS</a:t>
            </a:r>
            <a:endParaRPr lang="es-MX" sz="3600" dirty="0">
              <a:ln w="0"/>
              <a:effectLst>
                <a:outerShdw blurRad="38100" dist="19050" dir="2700000" algn="tl" rotWithShape="0">
                  <a:schemeClr val="dk1">
                    <a:alpha val="40000"/>
                  </a:schemeClr>
                </a:outerShdw>
              </a:effectLst>
              <a:latin typeface="Montserrat SemiBold" panose="020B0604020202020204" charset="0"/>
              <a:ea typeface="MS Mincho"/>
              <a:cs typeface="Times New Roman" panose="02020603050405020304" pitchFamily="18" charset="0"/>
            </a:endParaRPr>
          </a:p>
        </p:txBody>
      </p:sp>
      <p:pic>
        <p:nvPicPr>
          <p:cNvPr id="12" name="Imagen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5503" y="245159"/>
            <a:ext cx="2930172" cy="470333"/>
          </a:xfrm>
          <a:prstGeom prst="rect">
            <a:avLst/>
          </a:prstGeom>
        </p:spPr>
      </p:pic>
    </p:spTree>
    <p:extLst>
      <p:ext uri="{BB962C8B-B14F-4D97-AF65-F5344CB8AC3E}">
        <p14:creationId xmlns:p14="http://schemas.microsoft.com/office/powerpoint/2010/main" val="17225919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p:nvPr/>
        </p:nvPicPr>
        <p:blipFill>
          <a:blip r:embed="rId2"/>
          <a:stretch>
            <a:fillRect/>
          </a:stretch>
        </p:blipFill>
        <p:spPr>
          <a:xfrm>
            <a:off x="10445675" y="480326"/>
            <a:ext cx="677731" cy="649227"/>
          </a:xfrm>
          <a:prstGeom prst="rect">
            <a:avLst/>
          </a:prstGeom>
        </p:spPr>
      </p:pic>
      <p:sp>
        <p:nvSpPr>
          <p:cNvPr id="2" name="Rectángulo 1"/>
          <p:cNvSpPr/>
          <p:nvPr/>
        </p:nvSpPr>
        <p:spPr>
          <a:xfrm>
            <a:off x="9619009" y="2173043"/>
            <a:ext cx="2113421" cy="2554545"/>
          </a:xfrm>
          <a:prstGeom prst="rect">
            <a:avLst/>
          </a:prstGeom>
        </p:spPr>
        <p:txBody>
          <a:bodyPr wrap="square">
            <a:spAutoFit/>
          </a:bodyPr>
          <a:lstStyle/>
          <a:p>
            <a:pPr algn="just"/>
            <a:r>
              <a:rPr lang="es-ES_tradnl" sz="1600" dirty="0">
                <a:ln w="0"/>
                <a:effectLst>
                  <a:outerShdw blurRad="38100" dist="19050" dir="2700000" algn="tl" rotWithShape="0">
                    <a:schemeClr val="dk1">
                      <a:alpha val="40000"/>
                    </a:schemeClr>
                  </a:outerShdw>
                </a:effectLst>
                <a:latin typeface="Montserrat SemiBold" panose="020B0604020202020204" charset="0"/>
                <a:ea typeface="MS Mincho"/>
              </a:rPr>
              <a:t>El PITCS contiene las Actividades de CS que deberán de realizarse durante el período de vigilancia 2023, así como la calendarización de éstas</a:t>
            </a:r>
            <a:endParaRPr lang="es-MX" sz="1600" dirty="0">
              <a:ln w="0"/>
              <a:effectLst>
                <a:outerShdw blurRad="38100" dist="19050" dir="2700000" algn="tl" rotWithShape="0">
                  <a:schemeClr val="dk1">
                    <a:alpha val="40000"/>
                  </a:schemeClr>
                </a:outerShdw>
              </a:effectLst>
              <a:latin typeface="Montserrat SemiBold" panose="020B0604020202020204" charset="0"/>
            </a:endParaRPr>
          </a:p>
        </p:txBody>
      </p:sp>
      <p:pic>
        <p:nvPicPr>
          <p:cNvPr id="15" name="Imagen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9471" y="217038"/>
            <a:ext cx="2930172" cy="470333"/>
          </a:xfrm>
          <a:prstGeom prst="rect">
            <a:avLst/>
          </a:prstGeom>
        </p:spPr>
      </p:pic>
      <p:pic>
        <p:nvPicPr>
          <p:cNvPr id="6" name="Imagen 5">
            <a:extLst>
              <a:ext uri="{FF2B5EF4-FFF2-40B4-BE49-F238E27FC236}">
                <a16:creationId xmlns:a16="http://schemas.microsoft.com/office/drawing/2014/main" id="{CE1E667A-D763-CCF9-C844-2EFBBD63C51A}"/>
              </a:ext>
            </a:extLst>
          </p:cNvPr>
          <p:cNvPicPr>
            <a:picLocks noChangeAspect="1"/>
          </p:cNvPicPr>
          <p:nvPr/>
        </p:nvPicPr>
        <p:blipFill>
          <a:blip r:embed="rId4"/>
          <a:stretch>
            <a:fillRect/>
          </a:stretch>
        </p:blipFill>
        <p:spPr>
          <a:xfrm>
            <a:off x="194939" y="1892768"/>
            <a:ext cx="9424067" cy="3860332"/>
          </a:xfrm>
          <a:prstGeom prst="rect">
            <a:avLst/>
          </a:prstGeom>
        </p:spPr>
      </p:pic>
      <p:sp>
        <p:nvSpPr>
          <p:cNvPr id="7" name="Rectángulo 6">
            <a:extLst>
              <a:ext uri="{FF2B5EF4-FFF2-40B4-BE49-F238E27FC236}">
                <a16:creationId xmlns:a16="http://schemas.microsoft.com/office/drawing/2014/main" id="{E1A4AFC6-034B-BC39-FC43-9E67B736255C}"/>
              </a:ext>
            </a:extLst>
          </p:cNvPr>
          <p:cNvSpPr/>
          <p:nvPr/>
        </p:nvSpPr>
        <p:spPr>
          <a:xfrm>
            <a:off x="194939" y="645377"/>
            <a:ext cx="10184704" cy="954107"/>
          </a:xfrm>
          <a:prstGeom prst="rect">
            <a:avLst/>
          </a:prstGeom>
          <a:solidFill>
            <a:srgbClr val="990000"/>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lvl="0" algn="just">
              <a:spcAft>
                <a:spcPts val="0"/>
              </a:spcAft>
            </a:pPr>
            <a:r>
              <a:rPr lang="es-ES_tradnl" sz="2800" dirty="0">
                <a:ln w="0"/>
                <a:effectLst>
                  <a:outerShdw blurRad="38100" dist="19050" dir="2700000" algn="tl" rotWithShape="0">
                    <a:schemeClr val="dk1">
                      <a:alpha val="40000"/>
                    </a:schemeClr>
                  </a:outerShdw>
                </a:effectLst>
                <a:latin typeface="Montserrat" panose="00000500000000000000" pitchFamily="2" charset="0"/>
                <a:ea typeface="MS Mincho"/>
                <a:cs typeface="Times New Roman" panose="02020603050405020304" pitchFamily="18" charset="0"/>
              </a:rPr>
              <a:t>Anexo 1. PROGRAMA INSTITUCIONAL DE TRABAJO DE CONTRALORÍA SOCIAL </a:t>
            </a:r>
            <a:endParaRPr lang="es-MX" sz="4000" dirty="0">
              <a:ln w="0"/>
              <a:effectLst>
                <a:outerShdw blurRad="38100" dist="19050" dir="2700000" algn="tl" rotWithShape="0">
                  <a:schemeClr val="dk1">
                    <a:alpha val="40000"/>
                  </a:schemeClr>
                </a:outerShdw>
              </a:effectLst>
              <a:latin typeface="Montserrat" panose="00000500000000000000" pitchFamily="2" charset="0"/>
              <a:ea typeface="MS Mincho"/>
              <a:cs typeface="Times New Roman" panose="02020603050405020304" pitchFamily="18" charset="0"/>
            </a:endParaRPr>
          </a:p>
        </p:txBody>
      </p:sp>
    </p:spTree>
    <p:extLst>
      <p:ext uri="{BB962C8B-B14F-4D97-AF65-F5344CB8AC3E}">
        <p14:creationId xmlns:p14="http://schemas.microsoft.com/office/powerpoint/2010/main" val="8629027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p:nvPr/>
        </p:nvPicPr>
        <p:blipFill>
          <a:blip r:embed="rId2"/>
          <a:stretch>
            <a:fillRect/>
          </a:stretch>
        </p:blipFill>
        <p:spPr>
          <a:xfrm>
            <a:off x="11430617" y="705652"/>
            <a:ext cx="677731" cy="649227"/>
          </a:xfrm>
          <a:prstGeom prst="rect">
            <a:avLst/>
          </a:prstGeom>
        </p:spPr>
      </p:pic>
      <p:sp>
        <p:nvSpPr>
          <p:cNvPr id="17" name="Rectángulo 16"/>
          <p:cNvSpPr/>
          <p:nvPr/>
        </p:nvSpPr>
        <p:spPr>
          <a:xfrm>
            <a:off x="2633946" y="73093"/>
            <a:ext cx="5629233" cy="523220"/>
          </a:xfrm>
          <a:prstGeom prst="rect">
            <a:avLst/>
          </a:prstGeom>
          <a:solidFill>
            <a:srgbClr val="990000"/>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lvl="0" algn="just">
              <a:spcAft>
                <a:spcPts val="0"/>
              </a:spcAft>
            </a:pPr>
            <a:r>
              <a:rPr lang="es-ES_tradnl" sz="2800" dirty="0">
                <a:ln w="0"/>
                <a:effectLst>
                  <a:outerShdw blurRad="38100" dist="19050" dir="2700000" algn="tl" rotWithShape="0">
                    <a:schemeClr val="dk1">
                      <a:alpha val="40000"/>
                    </a:schemeClr>
                  </a:outerShdw>
                </a:effectLst>
                <a:latin typeface="Montserrat" panose="00000500000000000000" pitchFamily="2" charset="0"/>
                <a:ea typeface="MS Mincho"/>
                <a:cs typeface="Times New Roman" panose="02020603050405020304" pitchFamily="18" charset="0"/>
              </a:rPr>
              <a:t>Anexo 2. Minuta de Reunión </a:t>
            </a:r>
            <a:endParaRPr lang="es-MX" sz="4000" dirty="0">
              <a:ln w="0"/>
              <a:effectLst>
                <a:outerShdw blurRad="38100" dist="19050" dir="2700000" algn="tl" rotWithShape="0">
                  <a:schemeClr val="dk1">
                    <a:alpha val="40000"/>
                  </a:schemeClr>
                </a:outerShdw>
              </a:effectLst>
              <a:latin typeface="Montserrat" panose="00000500000000000000" pitchFamily="2" charset="0"/>
              <a:ea typeface="MS Mincho"/>
              <a:cs typeface="Times New Roman" panose="02020603050405020304" pitchFamily="18" charset="0"/>
            </a:endParaRPr>
          </a:p>
        </p:txBody>
      </p:sp>
      <p:pic>
        <p:nvPicPr>
          <p:cNvPr id="14" name="Imagen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78178" y="125980"/>
            <a:ext cx="2930172" cy="470333"/>
          </a:xfrm>
          <a:prstGeom prst="rect">
            <a:avLst/>
          </a:prstGeom>
        </p:spPr>
      </p:pic>
      <p:sp>
        <p:nvSpPr>
          <p:cNvPr id="10" name="CuadroTexto 9">
            <a:extLst>
              <a:ext uri="{FF2B5EF4-FFF2-40B4-BE49-F238E27FC236}">
                <a16:creationId xmlns:a16="http://schemas.microsoft.com/office/drawing/2014/main" id="{BCE0EAD5-C369-4AC6-A846-C84D659EFB17}"/>
              </a:ext>
            </a:extLst>
          </p:cNvPr>
          <p:cNvSpPr txBox="1"/>
          <p:nvPr/>
        </p:nvSpPr>
        <p:spPr>
          <a:xfrm>
            <a:off x="357149" y="788474"/>
            <a:ext cx="11014745" cy="5262979"/>
          </a:xfrm>
          <a:prstGeom prst="rect">
            <a:avLst/>
          </a:prstGeom>
          <a:noFill/>
        </p:spPr>
        <p:txBody>
          <a:bodyPr wrap="square">
            <a:spAutoFit/>
          </a:bodyPr>
          <a:lstStyle/>
          <a:p>
            <a:r>
              <a:rPr lang="es-ES_tradnl" sz="1400" b="1" dirty="0">
                <a:effectLst/>
                <a:latin typeface="Montserrat" panose="00000500000000000000" pitchFamily="2" charset="0"/>
                <a:ea typeface="Times New Roman" panose="02020603050405020304" pitchFamily="18" charset="0"/>
                <a:cs typeface="Times New Roman" panose="02020603050405020304" pitchFamily="18" charset="0"/>
              </a:rPr>
              <a:t>Números de Reuniones y Objetivos:  </a:t>
            </a:r>
            <a:endParaRPr lang="es-MX" sz="1400" dirty="0">
              <a:effectLst/>
              <a:latin typeface="Montserrat" panose="00000500000000000000" pitchFamily="2" charset="0"/>
              <a:ea typeface="Times New Roman" panose="02020603050405020304" pitchFamily="18" charset="0"/>
              <a:cs typeface="Times New Roman" panose="02020603050405020304" pitchFamily="18" charset="0"/>
            </a:endParaRPr>
          </a:p>
          <a:p>
            <a:r>
              <a:rPr lang="es-ES_tradnl" sz="1400" b="1" dirty="0">
                <a:effectLst/>
                <a:latin typeface="Montserrat" panose="00000500000000000000" pitchFamily="2" charset="0"/>
                <a:ea typeface="Times New Roman" panose="02020603050405020304" pitchFamily="18" charset="0"/>
                <a:cs typeface="Times New Roman" panose="02020603050405020304" pitchFamily="18" charset="0"/>
              </a:rPr>
              <a:t> </a:t>
            </a:r>
            <a:endParaRPr lang="es-MX" sz="1400" dirty="0">
              <a:effectLst/>
              <a:latin typeface="Montserrat" panose="00000500000000000000" pitchFamily="2" charset="0"/>
              <a:ea typeface="Times New Roman" panose="02020603050405020304" pitchFamily="18" charset="0"/>
              <a:cs typeface="Times New Roman" panose="02020603050405020304" pitchFamily="18" charset="0"/>
            </a:endParaRPr>
          </a:p>
          <a:p>
            <a:r>
              <a:rPr lang="es-ES_tradnl" sz="1400" b="1" dirty="0">
                <a:effectLst/>
                <a:latin typeface="Montserrat" panose="00000500000000000000" pitchFamily="2" charset="0"/>
                <a:ea typeface="Times New Roman" panose="02020603050405020304" pitchFamily="18" charset="0"/>
                <a:cs typeface="Times New Roman" panose="02020603050405020304" pitchFamily="18" charset="0"/>
              </a:rPr>
              <a:t>Primera reunión</a:t>
            </a:r>
            <a:endParaRPr lang="es-MX" sz="1400" dirty="0">
              <a:effectLst/>
              <a:latin typeface="Montserrat" panose="00000500000000000000" pitchFamily="2" charset="0"/>
              <a:ea typeface="Times New Roman" panose="02020603050405020304" pitchFamily="18" charset="0"/>
              <a:cs typeface="Times New Roman" panose="02020603050405020304" pitchFamily="18" charset="0"/>
            </a:endParaRPr>
          </a:p>
          <a:p>
            <a:r>
              <a:rPr lang="es-ES_tradnl" sz="1400" dirty="0">
                <a:effectLst/>
                <a:latin typeface="Montserrat" panose="00000500000000000000" pitchFamily="2" charset="0"/>
                <a:ea typeface="Times New Roman" panose="02020603050405020304" pitchFamily="18" charset="0"/>
                <a:cs typeface="Times New Roman" panose="02020603050405020304" pitchFamily="18" charset="0"/>
              </a:rPr>
              <a:t> </a:t>
            </a:r>
            <a:endParaRPr lang="es-MX" sz="1400" dirty="0">
              <a:effectLst/>
              <a:latin typeface="Montserrat" panose="00000500000000000000" pitchFamily="2" charset="0"/>
              <a:ea typeface="Times New Roman" panose="02020603050405020304" pitchFamily="18" charset="0"/>
              <a:cs typeface="Times New Roman" panose="02020603050405020304" pitchFamily="18" charset="0"/>
            </a:endParaRPr>
          </a:p>
          <a:p>
            <a:pPr marL="342900" lvl="0" indent="-342900">
              <a:buFont typeface="+mj-lt"/>
              <a:buAutoNum type="arabicPeriod"/>
            </a:pPr>
            <a:r>
              <a:rPr lang="es-ES_tradnl" sz="1400" b="1" dirty="0">
                <a:effectLst/>
                <a:latin typeface="Montserrat" panose="00000500000000000000" pitchFamily="2" charset="0"/>
                <a:ea typeface="Times New Roman" panose="02020603050405020304" pitchFamily="18" charset="0"/>
                <a:cs typeface="Times New Roman" panose="02020603050405020304" pitchFamily="18" charset="0"/>
              </a:rPr>
              <a:t>Constituir el Comité de Contraloría Social</a:t>
            </a:r>
            <a:endParaRPr lang="es-MX" sz="1400" dirty="0">
              <a:effectLst/>
              <a:latin typeface="Montserrat" panose="00000500000000000000" pitchFamily="2" charset="0"/>
              <a:ea typeface="Times New Roman" panose="02020603050405020304" pitchFamily="18" charset="0"/>
              <a:cs typeface="Times New Roman" panose="02020603050405020304" pitchFamily="18" charset="0"/>
            </a:endParaRPr>
          </a:p>
          <a:p>
            <a:pPr marL="342900" lvl="0" indent="-342900">
              <a:buFont typeface="+mj-lt"/>
              <a:buAutoNum type="arabicPeriod"/>
            </a:pPr>
            <a:r>
              <a:rPr lang="es-ES_tradnl" sz="1400" b="1" dirty="0">
                <a:effectLst/>
                <a:latin typeface="Montserrat" panose="00000500000000000000" pitchFamily="2" charset="0"/>
                <a:ea typeface="Times New Roman" panose="02020603050405020304" pitchFamily="18" charset="0"/>
                <a:cs typeface="Times New Roman" panose="02020603050405020304" pitchFamily="18" charset="0"/>
              </a:rPr>
              <a:t>Capacitar a los integrantes del Comité de CS</a:t>
            </a:r>
            <a:endParaRPr lang="es-MX" sz="1400" dirty="0">
              <a:effectLst/>
              <a:latin typeface="Montserrat" panose="00000500000000000000" pitchFamily="2" charset="0"/>
              <a:ea typeface="Times New Roman" panose="02020603050405020304" pitchFamily="18" charset="0"/>
              <a:cs typeface="Times New Roman" panose="02020603050405020304" pitchFamily="18" charset="0"/>
            </a:endParaRPr>
          </a:p>
          <a:p>
            <a:r>
              <a:rPr lang="es-ES_tradnl" sz="1400" b="1" dirty="0">
                <a:effectLst/>
                <a:latin typeface="Montserrat" panose="00000500000000000000" pitchFamily="2" charset="0"/>
                <a:ea typeface="Times New Roman" panose="02020603050405020304" pitchFamily="18" charset="0"/>
                <a:cs typeface="Times New Roman" panose="02020603050405020304" pitchFamily="18" charset="0"/>
              </a:rPr>
              <a:t> </a:t>
            </a:r>
            <a:endParaRPr lang="es-MX" sz="1400" dirty="0">
              <a:effectLst/>
              <a:latin typeface="Montserrat" panose="00000500000000000000" pitchFamily="2" charset="0"/>
              <a:ea typeface="Times New Roman" panose="02020603050405020304" pitchFamily="18" charset="0"/>
              <a:cs typeface="Times New Roman" panose="02020603050405020304" pitchFamily="18" charset="0"/>
            </a:endParaRPr>
          </a:p>
          <a:p>
            <a:r>
              <a:rPr lang="es-ES_tradnl" sz="1400" b="1" dirty="0">
                <a:effectLst/>
                <a:latin typeface="Montserrat" panose="00000500000000000000" pitchFamily="2" charset="0"/>
                <a:ea typeface="Times New Roman" panose="02020603050405020304" pitchFamily="18" charset="0"/>
                <a:cs typeface="Times New Roman" panose="02020603050405020304" pitchFamily="18" charset="0"/>
              </a:rPr>
              <a:t> </a:t>
            </a:r>
            <a:endParaRPr lang="es-MX" sz="1400" dirty="0">
              <a:effectLst/>
              <a:latin typeface="Montserrat" panose="00000500000000000000" pitchFamily="2" charset="0"/>
              <a:ea typeface="Times New Roman" panose="02020603050405020304" pitchFamily="18" charset="0"/>
              <a:cs typeface="Times New Roman" panose="02020603050405020304" pitchFamily="18" charset="0"/>
            </a:endParaRPr>
          </a:p>
          <a:p>
            <a:r>
              <a:rPr lang="es-ES_tradnl" sz="1400" b="1" dirty="0">
                <a:effectLst/>
                <a:latin typeface="Montserrat" panose="00000500000000000000" pitchFamily="2" charset="0"/>
                <a:ea typeface="Times New Roman" panose="02020603050405020304" pitchFamily="18" charset="0"/>
                <a:cs typeface="Times New Roman" panose="02020603050405020304" pitchFamily="18" charset="0"/>
              </a:rPr>
              <a:t>Segunda Reunión</a:t>
            </a:r>
            <a:endParaRPr lang="es-MX" sz="1400" dirty="0">
              <a:effectLst/>
              <a:latin typeface="Montserrat" panose="00000500000000000000" pitchFamily="2" charset="0"/>
              <a:ea typeface="Times New Roman" panose="02020603050405020304" pitchFamily="18" charset="0"/>
              <a:cs typeface="Times New Roman" panose="02020603050405020304" pitchFamily="18" charset="0"/>
            </a:endParaRPr>
          </a:p>
          <a:p>
            <a:r>
              <a:rPr lang="es-ES_tradnl" sz="1400" b="1" dirty="0">
                <a:effectLst/>
                <a:latin typeface="Montserrat" panose="00000500000000000000" pitchFamily="2" charset="0"/>
                <a:ea typeface="Times New Roman" panose="02020603050405020304" pitchFamily="18" charset="0"/>
                <a:cs typeface="Times New Roman" panose="02020603050405020304" pitchFamily="18" charset="0"/>
              </a:rPr>
              <a:t> </a:t>
            </a:r>
            <a:endParaRPr lang="es-MX" sz="1400" dirty="0">
              <a:effectLst/>
              <a:latin typeface="Montserrat" panose="00000500000000000000" pitchFamily="2" charset="0"/>
              <a:ea typeface="Times New Roman" panose="02020603050405020304" pitchFamily="18" charset="0"/>
              <a:cs typeface="Times New Roman" panose="02020603050405020304" pitchFamily="18" charset="0"/>
            </a:endParaRPr>
          </a:p>
          <a:p>
            <a:pPr marL="342900" lvl="0" indent="-342900">
              <a:buFont typeface="+mj-lt"/>
              <a:buAutoNum type="arabicPeriod"/>
            </a:pPr>
            <a:r>
              <a:rPr lang="es-ES_tradnl" sz="1400" b="1" dirty="0">
                <a:effectLst/>
                <a:latin typeface="Montserrat" panose="00000500000000000000" pitchFamily="2" charset="0"/>
                <a:ea typeface="Times New Roman" panose="02020603050405020304" pitchFamily="18" charset="0"/>
                <a:cs typeface="Times New Roman" panose="02020603050405020304" pitchFamily="18" charset="0"/>
              </a:rPr>
              <a:t>Supervisar la Distribución y Cierre del Presupuesto Asignado</a:t>
            </a:r>
            <a:endParaRPr lang="es-MX" sz="1400" dirty="0">
              <a:effectLst/>
              <a:latin typeface="Montserrat" panose="00000500000000000000" pitchFamily="2" charset="0"/>
              <a:ea typeface="Times New Roman" panose="02020603050405020304" pitchFamily="18" charset="0"/>
              <a:cs typeface="Times New Roman" panose="02020603050405020304" pitchFamily="18" charset="0"/>
            </a:endParaRPr>
          </a:p>
          <a:p>
            <a:pPr marL="342900" lvl="0" indent="-342900">
              <a:buFont typeface="+mj-lt"/>
              <a:buAutoNum type="arabicPeriod"/>
            </a:pPr>
            <a:r>
              <a:rPr lang="es-ES_tradnl" sz="1400" b="1" dirty="0">
                <a:effectLst/>
                <a:latin typeface="Montserrat" panose="00000500000000000000" pitchFamily="2" charset="0"/>
                <a:ea typeface="Times New Roman" panose="02020603050405020304" pitchFamily="18" charset="0"/>
                <a:cs typeface="Times New Roman" panose="02020603050405020304" pitchFamily="18" charset="0"/>
              </a:rPr>
              <a:t>Supervisar la Distribución y Cierre de los Materiales de Capacitación</a:t>
            </a:r>
            <a:endParaRPr lang="es-MX" sz="1400" dirty="0">
              <a:effectLst/>
              <a:latin typeface="Montserrat" panose="00000500000000000000" pitchFamily="2" charset="0"/>
              <a:ea typeface="Times New Roman" panose="02020603050405020304" pitchFamily="18" charset="0"/>
              <a:cs typeface="Times New Roman" panose="02020603050405020304" pitchFamily="18" charset="0"/>
            </a:endParaRPr>
          </a:p>
          <a:p>
            <a:pPr marL="342900" lvl="0" indent="-342900">
              <a:buFont typeface="+mj-lt"/>
              <a:buAutoNum type="arabicPeriod"/>
            </a:pPr>
            <a:r>
              <a:rPr lang="es-ES_tradnl" sz="1400" b="1" dirty="0">
                <a:effectLst/>
                <a:latin typeface="Montserrat" panose="00000500000000000000" pitchFamily="2" charset="0"/>
                <a:ea typeface="Times New Roman" panose="02020603050405020304" pitchFamily="18" charset="0"/>
                <a:cs typeface="Times New Roman" panose="02020603050405020304" pitchFamily="18" charset="0"/>
              </a:rPr>
              <a:t>Supervisar la Distribución y Cierre de los Materiales de Difusión</a:t>
            </a:r>
            <a:endParaRPr lang="es-MX" sz="1400" dirty="0">
              <a:effectLst/>
              <a:latin typeface="Montserrat" panose="00000500000000000000" pitchFamily="2" charset="0"/>
              <a:ea typeface="Times New Roman" panose="02020603050405020304" pitchFamily="18" charset="0"/>
              <a:cs typeface="Times New Roman" panose="02020603050405020304" pitchFamily="18" charset="0"/>
            </a:endParaRPr>
          </a:p>
          <a:p>
            <a:r>
              <a:rPr lang="es-ES_tradnl" sz="1400" b="1" dirty="0">
                <a:effectLst/>
                <a:latin typeface="Montserrat" panose="00000500000000000000" pitchFamily="2" charset="0"/>
                <a:ea typeface="Times New Roman" panose="02020603050405020304" pitchFamily="18" charset="0"/>
                <a:cs typeface="Times New Roman" panose="02020603050405020304" pitchFamily="18" charset="0"/>
              </a:rPr>
              <a:t> </a:t>
            </a:r>
            <a:endParaRPr lang="es-MX" sz="1400" dirty="0">
              <a:effectLst/>
              <a:latin typeface="Montserrat" panose="00000500000000000000" pitchFamily="2" charset="0"/>
              <a:ea typeface="Times New Roman" panose="02020603050405020304" pitchFamily="18" charset="0"/>
              <a:cs typeface="Times New Roman" panose="02020603050405020304" pitchFamily="18" charset="0"/>
            </a:endParaRPr>
          </a:p>
          <a:p>
            <a:r>
              <a:rPr lang="es-ES_tradnl" sz="1400" b="1" dirty="0">
                <a:effectLst/>
                <a:latin typeface="Montserrat" panose="00000500000000000000" pitchFamily="2" charset="0"/>
                <a:ea typeface="Times New Roman" panose="02020603050405020304" pitchFamily="18" charset="0"/>
                <a:cs typeface="Times New Roman" panose="02020603050405020304" pitchFamily="18" charset="0"/>
              </a:rPr>
              <a:t>Tercera Reunión</a:t>
            </a:r>
            <a:endParaRPr lang="es-MX" sz="1400" dirty="0">
              <a:effectLst/>
              <a:latin typeface="Montserrat" panose="00000500000000000000" pitchFamily="2" charset="0"/>
              <a:ea typeface="Times New Roman" panose="02020603050405020304" pitchFamily="18" charset="0"/>
              <a:cs typeface="Times New Roman" panose="02020603050405020304" pitchFamily="18" charset="0"/>
            </a:endParaRPr>
          </a:p>
          <a:p>
            <a:r>
              <a:rPr lang="es-ES_tradnl" sz="1400" b="1" dirty="0">
                <a:effectLst/>
                <a:latin typeface="Montserrat" panose="00000500000000000000" pitchFamily="2" charset="0"/>
                <a:ea typeface="Times New Roman" panose="02020603050405020304" pitchFamily="18" charset="0"/>
                <a:cs typeface="Times New Roman" panose="02020603050405020304" pitchFamily="18" charset="0"/>
              </a:rPr>
              <a:t> </a:t>
            </a:r>
            <a:endParaRPr lang="es-MX" sz="1400" dirty="0">
              <a:effectLst/>
              <a:latin typeface="Montserrat" panose="00000500000000000000" pitchFamily="2" charset="0"/>
              <a:ea typeface="Times New Roman" panose="02020603050405020304" pitchFamily="18" charset="0"/>
              <a:cs typeface="Times New Roman" panose="02020603050405020304" pitchFamily="18" charset="0"/>
            </a:endParaRPr>
          </a:p>
          <a:p>
            <a:pPr marL="342900" lvl="0" indent="-342900">
              <a:buFont typeface="+mj-lt"/>
              <a:buAutoNum type="arabicPeriod"/>
            </a:pPr>
            <a:r>
              <a:rPr lang="es-ES_tradnl" sz="1400" b="1" dirty="0">
                <a:effectLst/>
                <a:latin typeface="Montserrat" panose="00000500000000000000" pitchFamily="2" charset="0"/>
                <a:ea typeface="Times New Roman" panose="02020603050405020304" pitchFamily="18" charset="0"/>
                <a:cs typeface="Times New Roman" panose="02020603050405020304" pitchFamily="18" charset="0"/>
              </a:rPr>
              <a:t>Verificar que se hayan realizado todas las actividades programadas en el PITCS al cierre del año</a:t>
            </a:r>
            <a:endParaRPr lang="es-MX" sz="1400" dirty="0">
              <a:effectLst/>
              <a:latin typeface="Montserrat" panose="00000500000000000000" pitchFamily="2" charset="0"/>
              <a:ea typeface="Times New Roman" panose="02020603050405020304" pitchFamily="18" charset="0"/>
              <a:cs typeface="Times New Roman" panose="02020603050405020304" pitchFamily="18" charset="0"/>
            </a:endParaRPr>
          </a:p>
          <a:p>
            <a:pPr marL="342900" lvl="0" indent="-342900">
              <a:buFont typeface="+mj-lt"/>
              <a:buAutoNum type="arabicPeriod"/>
            </a:pPr>
            <a:r>
              <a:rPr lang="es-ES_tradnl" sz="1400" b="1" dirty="0">
                <a:effectLst/>
                <a:latin typeface="Montserrat" panose="00000500000000000000" pitchFamily="2" charset="0"/>
                <a:ea typeface="Times New Roman" panose="02020603050405020304" pitchFamily="18" charset="0"/>
                <a:cs typeface="Times New Roman" panose="02020603050405020304" pitchFamily="18" charset="0"/>
              </a:rPr>
              <a:t>Realizar el Informe Final de CCS y subirlo a la Página de la Universidad</a:t>
            </a:r>
            <a:endParaRPr lang="es-MX" sz="1400" dirty="0">
              <a:effectLst/>
              <a:latin typeface="Montserrat" panose="00000500000000000000" pitchFamily="2" charset="0"/>
              <a:ea typeface="Times New Roman" panose="02020603050405020304" pitchFamily="18" charset="0"/>
              <a:cs typeface="Times New Roman" panose="02020603050405020304" pitchFamily="18" charset="0"/>
            </a:endParaRPr>
          </a:p>
          <a:p>
            <a:r>
              <a:rPr lang="es-ES_tradnl" sz="1400" b="1" dirty="0">
                <a:effectLst/>
                <a:latin typeface="Montserrat" panose="00000500000000000000" pitchFamily="2" charset="0"/>
                <a:ea typeface="Times New Roman" panose="02020603050405020304" pitchFamily="18" charset="0"/>
                <a:cs typeface="Times New Roman" panose="02020603050405020304" pitchFamily="18" charset="0"/>
              </a:rPr>
              <a:t> </a:t>
            </a:r>
            <a:endParaRPr lang="es-MX" sz="1400" dirty="0">
              <a:effectLst/>
              <a:latin typeface="Montserrat" panose="00000500000000000000" pitchFamily="2" charset="0"/>
              <a:ea typeface="Times New Roman" panose="02020603050405020304" pitchFamily="18" charset="0"/>
              <a:cs typeface="Times New Roman" panose="02020603050405020304" pitchFamily="18" charset="0"/>
            </a:endParaRPr>
          </a:p>
          <a:p>
            <a:r>
              <a:rPr lang="es-ES_tradnl" sz="1400" b="1" dirty="0">
                <a:effectLst/>
                <a:latin typeface="Montserrat" panose="00000500000000000000" pitchFamily="2" charset="0"/>
                <a:ea typeface="Times New Roman" panose="02020603050405020304" pitchFamily="18" charset="0"/>
                <a:cs typeface="Times New Roman" panose="02020603050405020304" pitchFamily="18" charset="0"/>
              </a:rPr>
              <a:t>Cuarta Reunión</a:t>
            </a:r>
            <a:endParaRPr lang="es-MX" sz="1400" dirty="0">
              <a:effectLst/>
              <a:latin typeface="Montserrat" panose="00000500000000000000" pitchFamily="2" charset="0"/>
              <a:ea typeface="Times New Roman" panose="02020603050405020304" pitchFamily="18" charset="0"/>
              <a:cs typeface="Times New Roman" panose="02020603050405020304" pitchFamily="18" charset="0"/>
            </a:endParaRPr>
          </a:p>
          <a:p>
            <a:r>
              <a:rPr lang="es-ES_tradnl" sz="1400" b="1" dirty="0">
                <a:effectLst/>
                <a:latin typeface="Montserrat" panose="00000500000000000000" pitchFamily="2" charset="0"/>
                <a:ea typeface="Times New Roman" panose="02020603050405020304" pitchFamily="18" charset="0"/>
                <a:cs typeface="Times New Roman" panose="02020603050405020304" pitchFamily="18" charset="0"/>
              </a:rPr>
              <a:t> </a:t>
            </a:r>
            <a:endParaRPr lang="es-MX" sz="1400" dirty="0">
              <a:effectLst/>
              <a:latin typeface="Montserrat" panose="00000500000000000000" pitchFamily="2" charset="0"/>
              <a:ea typeface="Times New Roman" panose="02020603050405020304" pitchFamily="18" charset="0"/>
              <a:cs typeface="Times New Roman" panose="02020603050405020304" pitchFamily="18" charset="0"/>
            </a:endParaRPr>
          </a:p>
          <a:p>
            <a:pPr marL="342900" lvl="0" indent="-342900">
              <a:buFont typeface="+mj-lt"/>
              <a:buAutoNum type="arabicPeriod"/>
            </a:pPr>
            <a:r>
              <a:rPr lang="es-ES_tradnl" sz="1400" b="1" dirty="0">
                <a:effectLst/>
                <a:latin typeface="Montserrat" panose="00000500000000000000" pitchFamily="2" charset="0"/>
                <a:ea typeface="Times New Roman" panose="02020603050405020304" pitchFamily="18" charset="0"/>
                <a:cs typeface="Times New Roman" panose="02020603050405020304" pitchFamily="18" charset="0"/>
              </a:rPr>
              <a:t>Elaborar reporte final de Quejas y Denuncias</a:t>
            </a:r>
            <a:endParaRPr lang="es-MX" sz="1400" dirty="0">
              <a:effectLst/>
              <a:latin typeface="Montserrat" panose="00000500000000000000" pitchFamily="2" charset="0"/>
              <a:ea typeface="Times New Roman" panose="02020603050405020304" pitchFamily="18" charset="0"/>
              <a:cs typeface="Times New Roman" panose="02020603050405020304" pitchFamily="18" charset="0"/>
            </a:endParaRPr>
          </a:p>
          <a:p>
            <a:pPr marL="342900" lvl="0" indent="-342900">
              <a:buFont typeface="+mj-lt"/>
              <a:buAutoNum type="arabicPeriod"/>
            </a:pPr>
            <a:r>
              <a:rPr lang="es-ES_tradnl" sz="1400" b="1" dirty="0">
                <a:effectLst/>
                <a:latin typeface="Montserrat" panose="00000500000000000000" pitchFamily="2" charset="0"/>
                <a:ea typeface="Times New Roman" panose="02020603050405020304" pitchFamily="18" charset="0"/>
                <a:cs typeface="Times New Roman" panose="02020603050405020304" pitchFamily="18" charset="0"/>
              </a:rPr>
              <a:t>Analizar los resultados y elaborar un reporte final de CS y Acciones de Mejora para el siguiente ejercicio fiscal</a:t>
            </a:r>
            <a:endParaRPr lang="es-MX" sz="1400" dirty="0">
              <a:effectLst/>
              <a:latin typeface="Montserrat" panose="00000500000000000000" pitchFamily="2" charset="0"/>
              <a:ea typeface="Times New Roman" panose="02020603050405020304" pitchFamily="18" charset="0"/>
              <a:cs typeface="Times New Roman" panose="02020603050405020304" pitchFamily="18" charset="0"/>
            </a:endParaRPr>
          </a:p>
          <a:p>
            <a:r>
              <a:rPr lang="es-ES_tradnl" sz="1400" b="1" dirty="0">
                <a:effectLst/>
                <a:latin typeface="Montserrat" panose="00000500000000000000" pitchFamily="2" charset="0"/>
                <a:ea typeface="Times New Roman" panose="02020603050405020304" pitchFamily="18" charset="0"/>
                <a:cs typeface="Times New Roman" panose="02020603050405020304" pitchFamily="18" charset="0"/>
              </a:rPr>
              <a:t> </a:t>
            </a:r>
            <a:endParaRPr lang="es-MX" sz="1400" dirty="0">
              <a:effectLst/>
              <a:latin typeface="Montserrat" panose="00000500000000000000" pitchFamily="2"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452401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9D4D8D72-C7FE-79EE-F2B9-F4DE440F8632}"/>
              </a:ext>
            </a:extLst>
          </p:cNvPr>
          <p:cNvPicPr>
            <a:picLocks noChangeAspect="1"/>
          </p:cNvPicPr>
          <p:nvPr/>
        </p:nvPicPr>
        <p:blipFill>
          <a:blip r:embed="rId2"/>
          <a:stretch>
            <a:fillRect/>
          </a:stretch>
        </p:blipFill>
        <p:spPr>
          <a:xfrm>
            <a:off x="710897" y="199238"/>
            <a:ext cx="10033792" cy="6459523"/>
          </a:xfrm>
          <a:prstGeom prst="rect">
            <a:avLst/>
          </a:prstGeom>
        </p:spPr>
      </p:pic>
      <p:sp>
        <p:nvSpPr>
          <p:cNvPr id="4" name="CuadroTexto 3">
            <a:extLst>
              <a:ext uri="{FF2B5EF4-FFF2-40B4-BE49-F238E27FC236}">
                <a16:creationId xmlns:a16="http://schemas.microsoft.com/office/drawing/2014/main" id="{93F9BFF3-3FB9-855E-9B53-09FAD4B7FD37}"/>
              </a:ext>
            </a:extLst>
          </p:cNvPr>
          <p:cNvSpPr txBox="1"/>
          <p:nvPr/>
        </p:nvSpPr>
        <p:spPr>
          <a:xfrm>
            <a:off x="1308683" y="3003259"/>
            <a:ext cx="3900880" cy="276999"/>
          </a:xfrm>
          <a:prstGeom prst="rect">
            <a:avLst/>
          </a:prstGeom>
          <a:solidFill>
            <a:schemeClr val="bg1"/>
          </a:solidFill>
        </p:spPr>
        <p:txBody>
          <a:bodyPr wrap="square" rtlCol="0">
            <a:spAutoFit/>
          </a:bodyPr>
          <a:lstStyle/>
          <a:p>
            <a:r>
              <a:rPr lang="es-MX" sz="1200" dirty="0"/>
              <a:t>CONSTITUIR EL COMITÉ DE CONTRALORÍA SOCIAL</a:t>
            </a:r>
          </a:p>
        </p:txBody>
      </p:sp>
    </p:spTree>
    <p:extLst>
      <p:ext uri="{BB962C8B-B14F-4D97-AF65-F5344CB8AC3E}">
        <p14:creationId xmlns:p14="http://schemas.microsoft.com/office/powerpoint/2010/main" val="39398583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179AFC2A-777C-5251-9A76-0E59D8DD29FA}"/>
              </a:ext>
            </a:extLst>
          </p:cNvPr>
          <p:cNvPicPr>
            <a:picLocks noChangeAspect="1"/>
          </p:cNvPicPr>
          <p:nvPr/>
        </p:nvPicPr>
        <p:blipFill>
          <a:blip r:embed="rId3"/>
          <a:stretch>
            <a:fillRect/>
          </a:stretch>
        </p:blipFill>
        <p:spPr>
          <a:xfrm>
            <a:off x="755166" y="0"/>
            <a:ext cx="10681668" cy="6858000"/>
          </a:xfrm>
          <a:prstGeom prst="rect">
            <a:avLst/>
          </a:prstGeom>
        </p:spPr>
      </p:pic>
      <p:sp>
        <p:nvSpPr>
          <p:cNvPr id="7" name="CuadroTexto 6">
            <a:extLst>
              <a:ext uri="{FF2B5EF4-FFF2-40B4-BE49-F238E27FC236}">
                <a16:creationId xmlns:a16="http://schemas.microsoft.com/office/drawing/2014/main" id="{551953C5-9A98-EC17-79FA-D97BB7488A52}"/>
              </a:ext>
            </a:extLst>
          </p:cNvPr>
          <p:cNvSpPr txBox="1"/>
          <p:nvPr/>
        </p:nvSpPr>
        <p:spPr>
          <a:xfrm>
            <a:off x="1428750" y="3038475"/>
            <a:ext cx="4162425" cy="307777"/>
          </a:xfrm>
          <a:prstGeom prst="rect">
            <a:avLst/>
          </a:prstGeom>
          <a:solidFill>
            <a:schemeClr val="bg1"/>
          </a:solidFill>
        </p:spPr>
        <p:txBody>
          <a:bodyPr wrap="square" rtlCol="0">
            <a:spAutoFit/>
          </a:bodyPr>
          <a:lstStyle/>
          <a:p>
            <a:r>
              <a:rPr lang="es-MX" sz="1400" dirty="0">
                <a:latin typeface="Arial" panose="020B0604020202020204" pitchFamily="34" charset="0"/>
                <a:cs typeface="Arial" panose="020B0604020202020204" pitchFamily="34" charset="0"/>
              </a:rPr>
              <a:t>CAPACITACIÓN DEL COMITÉ</a:t>
            </a:r>
          </a:p>
        </p:txBody>
      </p:sp>
    </p:spTree>
    <p:extLst>
      <p:ext uri="{BB962C8B-B14F-4D97-AF65-F5344CB8AC3E}">
        <p14:creationId xmlns:p14="http://schemas.microsoft.com/office/powerpoint/2010/main" val="36934377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B895C1A7-2046-BF9D-792A-04B4DBEBD0CF}"/>
              </a:ext>
            </a:extLst>
          </p:cNvPr>
          <p:cNvPicPr>
            <a:picLocks noChangeAspect="1"/>
          </p:cNvPicPr>
          <p:nvPr/>
        </p:nvPicPr>
        <p:blipFill>
          <a:blip r:embed="rId2"/>
          <a:stretch>
            <a:fillRect/>
          </a:stretch>
        </p:blipFill>
        <p:spPr>
          <a:xfrm>
            <a:off x="3116247" y="0"/>
            <a:ext cx="5959505" cy="6858000"/>
          </a:xfrm>
          <a:prstGeom prst="rect">
            <a:avLst/>
          </a:prstGeom>
        </p:spPr>
      </p:pic>
      <p:sp>
        <p:nvSpPr>
          <p:cNvPr id="3" name="CuadroTexto 2">
            <a:extLst>
              <a:ext uri="{FF2B5EF4-FFF2-40B4-BE49-F238E27FC236}">
                <a16:creationId xmlns:a16="http://schemas.microsoft.com/office/drawing/2014/main" id="{87D44988-A22E-8C7B-E521-88D30503FDA1}"/>
              </a:ext>
            </a:extLst>
          </p:cNvPr>
          <p:cNvSpPr txBox="1"/>
          <p:nvPr/>
        </p:nvSpPr>
        <p:spPr>
          <a:xfrm>
            <a:off x="3728577" y="2881159"/>
            <a:ext cx="4906296" cy="769441"/>
          </a:xfrm>
          <a:prstGeom prst="rect">
            <a:avLst/>
          </a:prstGeom>
          <a:solidFill>
            <a:schemeClr val="bg1"/>
          </a:solidFill>
          <a:ln>
            <a:solidFill>
              <a:schemeClr val="tx1"/>
            </a:solidFill>
          </a:ln>
        </p:spPr>
        <p:txBody>
          <a:bodyPr wrap="square" rtlCol="0">
            <a:spAutoFit/>
          </a:bodyPr>
          <a:lstStyle/>
          <a:p>
            <a:pPr marL="342900" lvl="0" indent="-342900">
              <a:tabLst>
                <a:tab pos="457200" algn="l"/>
              </a:tabLst>
            </a:pPr>
            <a:r>
              <a:rPr lang="es-ES_tradnl" sz="1100" kern="1200" dirty="0">
                <a:solidFill>
                  <a:srgbClr val="000000"/>
                </a:solidFill>
                <a:effectLst/>
                <a:latin typeface="Arial" panose="020B0604020202020204" pitchFamily="34" charset="0"/>
                <a:ea typeface="Times New Roman" panose="02020603050405020304" pitchFamily="18" charset="0"/>
              </a:rPr>
              <a:t>Supervisar la Distribución y Cierre del Presupuesto Asignado</a:t>
            </a:r>
            <a:endParaRPr lang="es-MX" sz="1100" dirty="0">
              <a:effectLst/>
              <a:latin typeface="Tahoma" panose="020B0604030504040204" pitchFamily="34" charset="0"/>
              <a:ea typeface="Times New Roman" panose="02020603050405020304" pitchFamily="18" charset="0"/>
            </a:endParaRPr>
          </a:p>
          <a:p>
            <a:pPr marL="342900" lvl="0" indent="-342900">
              <a:tabLst>
                <a:tab pos="457200" algn="l"/>
              </a:tabLst>
            </a:pPr>
            <a:r>
              <a:rPr lang="es-ES_tradnl" sz="1100" kern="1200" dirty="0">
                <a:solidFill>
                  <a:srgbClr val="000000"/>
                </a:solidFill>
                <a:effectLst/>
                <a:latin typeface="Arial" panose="020B0604020202020204" pitchFamily="34" charset="0"/>
                <a:ea typeface="Times New Roman" panose="02020603050405020304" pitchFamily="18" charset="0"/>
              </a:rPr>
              <a:t>Supervisar la Distribución y Cierre de los Materiales de Capacitación</a:t>
            </a:r>
            <a:endParaRPr lang="es-MX" sz="1100" dirty="0">
              <a:effectLst/>
              <a:latin typeface="Tahoma" panose="020B0604030504040204" pitchFamily="34" charset="0"/>
              <a:ea typeface="Times New Roman" panose="02020603050405020304" pitchFamily="18" charset="0"/>
            </a:endParaRPr>
          </a:p>
          <a:p>
            <a:pPr marL="342900" lvl="0" indent="-342900">
              <a:tabLst>
                <a:tab pos="457200" algn="l"/>
              </a:tabLst>
            </a:pPr>
            <a:r>
              <a:rPr lang="es-ES_tradnl" sz="1100" kern="1200" dirty="0">
                <a:solidFill>
                  <a:srgbClr val="000000"/>
                </a:solidFill>
                <a:effectLst/>
                <a:latin typeface="Arial" panose="020B0604020202020204" pitchFamily="34" charset="0"/>
                <a:ea typeface="Times New Roman" panose="02020603050405020304" pitchFamily="18" charset="0"/>
              </a:rPr>
              <a:t>Supervisar la Distribución y Cierre de los Materiales de Difusión</a:t>
            </a:r>
          </a:p>
          <a:p>
            <a:pPr marL="342900" lvl="0" indent="-342900">
              <a:tabLst>
                <a:tab pos="457200" algn="l"/>
              </a:tabLst>
            </a:pPr>
            <a:endParaRPr lang="es-MX" sz="1100" dirty="0">
              <a:effectLst/>
              <a:latin typeface="Tahoma" panose="020B0604030504040204" pitchFamily="34" charset="0"/>
              <a:ea typeface="Times New Roman" panose="02020603050405020304" pitchFamily="18" charset="0"/>
            </a:endParaRPr>
          </a:p>
        </p:txBody>
      </p:sp>
    </p:spTree>
    <p:extLst>
      <p:ext uri="{BB962C8B-B14F-4D97-AF65-F5344CB8AC3E}">
        <p14:creationId xmlns:p14="http://schemas.microsoft.com/office/powerpoint/2010/main" val="58503714"/>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6629</TotalTime>
  <Words>716</Words>
  <Application>Microsoft Office PowerPoint</Application>
  <PresentationFormat>Panorámica</PresentationFormat>
  <Paragraphs>92</Paragraphs>
  <Slides>21</Slides>
  <Notes>1</Notes>
  <HiddenSlides>0</HiddenSlides>
  <MMClips>0</MMClips>
  <ScaleCrop>false</ScaleCrop>
  <HeadingPairs>
    <vt:vector size="4" baseType="variant">
      <vt:variant>
        <vt:lpstr>Tema</vt:lpstr>
      </vt:variant>
      <vt:variant>
        <vt:i4>1</vt:i4>
      </vt:variant>
      <vt:variant>
        <vt:lpstr>Títulos de diapositiva</vt:lpstr>
      </vt:variant>
      <vt:variant>
        <vt:i4>21</vt:i4>
      </vt:variant>
    </vt:vector>
  </HeadingPairs>
  <TitlesOfParts>
    <vt:vector size="22" baseType="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Maria del Consuelo Romero Sanchez</dc:creator>
  <cp:keywords>MCRS</cp:keywords>
  <cp:lastModifiedBy>Ma. Salomé Cedillo Villar</cp:lastModifiedBy>
  <cp:revision>398</cp:revision>
  <dcterms:created xsi:type="dcterms:W3CDTF">2020-06-14T00:44:18Z</dcterms:created>
  <dcterms:modified xsi:type="dcterms:W3CDTF">2024-02-07T21:03:05Z</dcterms:modified>
</cp:coreProperties>
</file>